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65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739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21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68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900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13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259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049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58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890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4D12-A6A5-4101-A4F9-2471B87AB2B6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3712-5A6B-4B02-9F25-F8A894172A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507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601200" cy="266700"/>
          </a:xfrm>
        </p:spPr>
        <p:txBody>
          <a:bodyPr>
            <a:normAutofit fontScale="90000"/>
          </a:bodyPr>
          <a:lstStyle/>
          <a:p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 smtClean="0"/>
              <a:t>عزيزي الطالب ، صنّف الأسماء التالية ( اسم علم / اسم ذات ) في الجدول 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9026" y="1152939"/>
            <a:ext cx="1194020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إبراهيم / حجر/ سلوى/  مدينة / تركيا / جامع / جميلة /  موقع / مدرسة ابن سينا  / شجرة   </a:t>
            </a:r>
            <a:endParaRPr lang="he-IL" sz="2400" dirty="0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7584"/>
              </p:ext>
            </p:extLst>
          </p:nvPr>
        </p:nvGraphicFramePr>
        <p:xfrm>
          <a:off x="2283791" y="2146850"/>
          <a:ext cx="7986644" cy="310460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93322"/>
                <a:gridCol w="3993322"/>
              </a:tblGrid>
              <a:tr h="517289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اسم علم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     اسم</a:t>
                      </a:r>
                      <a:r>
                        <a:rPr lang="ar-SA" sz="2800" baseline="0" dirty="0" smtClean="0"/>
                        <a:t> ذات</a:t>
                      </a:r>
                      <a:endParaRPr lang="he-IL" sz="2800" dirty="0"/>
                    </a:p>
                  </a:txBody>
                  <a:tcPr/>
                </a:tc>
              </a:tr>
              <a:tr h="517289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1728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1728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1728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1728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343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    عزيزي الطالب ، صنّف الأسماء التالية ( اسم علم / اسم ذات ) في الجدول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عزيزي الطالب ، صنّف الأسماء التالية ( اسم علم / اسم ذات ) في الجدول :</dc:title>
  <dc:creator>User7</dc:creator>
  <cp:lastModifiedBy>User7</cp:lastModifiedBy>
  <cp:revision>2</cp:revision>
  <dcterms:created xsi:type="dcterms:W3CDTF">2020-10-17T07:53:26Z</dcterms:created>
  <dcterms:modified xsi:type="dcterms:W3CDTF">2020-10-17T07:57:38Z</dcterms:modified>
</cp:coreProperties>
</file>