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4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7F44D-6C6B-44CB-B5BD-CA88F67BEE0A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8394-6659-45F5-A2C9-D1BE2210C9F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7F44D-6C6B-44CB-B5BD-CA88F67BEE0A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8394-6659-45F5-A2C9-D1BE2210C9F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7F44D-6C6B-44CB-B5BD-CA88F67BEE0A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8394-6659-45F5-A2C9-D1BE2210C9F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7F44D-6C6B-44CB-B5BD-CA88F67BEE0A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8394-6659-45F5-A2C9-D1BE2210C9F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7F44D-6C6B-44CB-B5BD-CA88F67BEE0A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8394-6659-45F5-A2C9-D1BE2210C9F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7F44D-6C6B-44CB-B5BD-CA88F67BEE0A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8394-6659-45F5-A2C9-D1BE2210C9F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7F44D-6C6B-44CB-B5BD-CA88F67BEE0A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8394-6659-45F5-A2C9-D1BE2210C9F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7F44D-6C6B-44CB-B5BD-CA88F67BEE0A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8394-6659-45F5-A2C9-D1BE2210C9F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7F44D-6C6B-44CB-B5BD-CA88F67BEE0A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8394-6659-45F5-A2C9-D1BE2210C9F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7F44D-6C6B-44CB-B5BD-CA88F67BEE0A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68394-6659-45F5-A2C9-D1BE2210C9FA}" type="slidenum">
              <a:rPr lang="he-IL" smtClean="0"/>
              <a:t>‹#›</a:t>
            </a:fld>
            <a:endParaRPr lang="he-I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7F44D-6C6B-44CB-B5BD-CA88F67BEE0A}" type="datetimeFigureOut">
              <a:rPr lang="he-IL" smtClean="0"/>
              <a:t>כ'/אדר/תשפ"א</a:t>
            </a:fld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268394-6659-45F5-A2C9-D1BE2210C9FA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D268394-6659-45F5-A2C9-D1BE2210C9FA}" type="slidenum">
              <a:rPr lang="he-IL" smtClean="0"/>
              <a:t>‹#›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037F44D-6C6B-44CB-B5BD-CA88F67BEE0A}" type="datetimeFigureOut">
              <a:rPr lang="he-IL" smtClean="0"/>
              <a:t>כ'/אדר/תשפ"א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543800" cy="5688632"/>
          </a:xfrm>
        </p:spPr>
        <p:txBody>
          <a:bodyPr/>
          <a:lstStyle/>
          <a:p>
            <a:pPr algn="r"/>
            <a:r>
              <a:rPr lang="ar-SA" sz="2000" dirty="0" smtClean="0"/>
              <a:t>مهمة تاريخ للصف السادس  - 4-3-2021</a:t>
            </a:r>
            <a:br>
              <a:rPr lang="ar-SA" sz="2000" dirty="0" smtClean="0"/>
            </a:br>
            <a:r>
              <a:rPr lang="ar-SA" sz="2000" dirty="0"/>
              <a:t/>
            </a:r>
            <a:br>
              <a:rPr lang="ar-SA" sz="2000" dirty="0"/>
            </a:br>
            <a:r>
              <a:rPr lang="ar-SA" sz="2000" dirty="0" smtClean="0"/>
              <a:t>عزيزي </a:t>
            </a:r>
            <a:r>
              <a:rPr lang="ar-SA" sz="2000" dirty="0"/>
              <a:t>الطالب, اجب علي ما يلي </a:t>
            </a:r>
            <a:r>
              <a:rPr lang="ar-SA" sz="2000" dirty="0" smtClean="0"/>
              <a:t>:</a:t>
            </a:r>
            <a:br>
              <a:rPr lang="ar-SA" sz="2000" dirty="0" smtClean="0"/>
            </a:br>
            <a:r>
              <a:rPr lang="ar-SA" sz="2000" dirty="0" smtClean="0"/>
              <a:t> </a:t>
            </a:r>
            <a:r>
              <a:rPr lang="ar-SA" sz="2000" dirty="0"/>
              <a:t/>
            </a:r>
            <a:br>
              <a:rPr lang="ar-SA" sz="2000" dirty="0"/>
            </a:br>
            <a:r>
              <a:rPr lang="ar-SA" sz="2000" dirty="0"/>
              <a:t>عندما عاد النبي موسى من جبل سيناء الى قومه(بني اسرائيل ), وجدهم </a:t>
            </a:r>
            <a:r>
              <a:rPr lang="ar-SA" sz="2000" dirty="0" smtClean="0"/>
              <a:t> يعبدون </a:t>
            </a:r>
            <a:r>
              <a:rPr lang="ar-SA" sz="2000" dirty="0"/>
              <a:t>العجل الذهبي الذي </a:t>
            </a:r>
            <a:r>
              <a:rPr lang="ar-SA" sz="2000" dirty="0" smtClean="0"/>
              <a:t> </a:t>
            </a:r>
            <a:r>
              <a:rPr lang="ar-SA" sz="2000" dirty="0"/>
              <a:t>بنوه من ذهب نسائهم</a:t>
            </a:r>
            <a:r>
              <a:rPr lang="ar-SA" sz="2000" dirty="0" smtClean="0"/>
              <a:t>.</a:t>
            </a:r>
            <a:br>
              <a:rPr lang="ar-SA" sz="2000" dirty="0" smtClean="0"/>
            </a:br>
            <a:r>
              <a:rPr lang="ar-SA" sz="2000" dirty="0"/>
              <a:t/>
            </a:r>
            <a:br>
              <a:rPr lang="ar-SA" sz="2000" dirty="0"/>
            </a:br>
            <a:r>
              <a:rPr lang="ar-SA" sz="2000" dirty="0"/>
              <a:t>1-  لماذا </a:t>
            </a:r>
            <a:r>
              <a:rPr lang="ar-SA" sz="2000" dirty="0" smtClean="0"/>
              <a:t>عبدوا </a:t>
            </a:r>
            <a:r>
              <a:rPr lang="ar-SA" sz="2000" smtClean="0"/>
              <a:t>بني اسرائيل  </a:t>
            </a:r>
            <a:r>
              <a:rPr lang="ar-SA" sz="2000" dirty="0"/>
              <a:t>العجل الذهبي ؟  </a:t>
            </a:r>
            <a:br>
              <a:rPr lang="ar-SA" sz="2000" dirty="0"/>
            </a:br>
            <a:r>
              <a:rPr lang="ar-SA" sz="2000" dirty="0" smtClean="0"/>
              <a:t>_______________________________________________________________  </a:t>
            </a:r>
            <a:br>
              <a:rPr lang="ar-SA" sz="2000" dirty="0" smtClean="0"/>
            </a:br>
            <a:r>
              <a:rPr lang="ar-SA" sz="2000" dirty="0" smtClean="0"/>
              <a:t>2- كم من الوقت  تاه بني اسرائيل  في سيناء ؟ هل هناك حكمة ربانية  من التيه ؟ </a:t>
            </a:r>
            <a:br>
              <a:rPr lang="ar-SA" sz="2000" dirty="0" smtClean="0"/>
            </a:br>
            <a:r>
              <a:rPr lang="ar-SA" sz="2000" dirty="0" smtClean="0"/>
              <a:t>______________________________________________________________ _______________________________________________________________  </a:t>
            </a:r>
            <a:br>
              <a:rPr lang="ar-SA" sz="2000" dirty="0" smtClean="0"/>
            </a:br>
            <a:r>
              <a:rPr lang="ar-SA" sz="2000" dirty="0"/>
              <a:t/>
            </a:r>
            <a:br>
              <a:rPr lang="ar-SA" sz="2000" dirty="0"/>
            </a:br>
            <a:r>
              <a:rPr lang="ar-SA" sz="2000" dirty="0"/>
              <a:t> </a:t>
            </a:r>
            <a:r>
              <a:rPr lang="ar-SA" sz="2000" dirty="0" smtClean="0"/>
              <a:t>بالتوفيق </a:t>
            </a:r>
            <a:br>
              <a:rPr lang="ar-SA" sz="2000" dirty="0" smtClean="0"/>
            </a:br>
            <a:r>
              <a:rPr lang="ar-SA" sz="2000" dirty="0" smtClean="0"/>
              <a:t>مراد الهزيل </a:t>
            </a:r>
            <a:br>
              <a:rPr lang="ar-SA" sz="2000" dirty="0" smtClean="0"/>
            </a:br>
            <a:r>
              <a:rPr lang="ar-SA" sz="2000" dirty="0"/>
              <a:t/>
            </a:r>
            <a:br>
              <a:rPr lang="ar-SA" sz="2000" dirty="0"/>
            </a:br>
            <a:r>
              <a:rPr lang="ar-SA" sz="2000" dirty="0" smtClean="0"/>
              <a:t>ملاحظه – ارجو ارسال الحلول الي على </a:t>
            </a:r>
            <a:r>
              <a:rPr lang="ar-SA" sz="2000" dirty="0" err="1" smtClean="0"/>
              <a:t>الواتس</a:t>
            </a:r>
            <a:r>
              <a:rPr lang="ar-SA" sz="2000" dirty="0" smtClean="0"/>
              <a:t> اب </a:t>
            </a:r>
            <a:r>
              <a:rPr lang="ar-SA" sz="2000" dirty="0"/>
              <a:t/>
            </a:r>
            <a:br>
              <a:rPr lang="ar-SA" sz="2000" dirty="0"/>
            </a:b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39027781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קירבה">
  <a:themeElements>
    <a:clrScheme name="קירבה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קירבה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17</TotalTime>
  <Words>6</Words>
  <Application>Microsoft Office PowerPoint</Application>
  <PresentationFormat>‫הצגה על המסך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קירבה</vt:lpstr>
      <vt:lpstr>مهمة تاريخ للصف السادس  - 4-3-2021  عزيزي الطالب, اجب علي ما يلي :   عندما عاد النبي موسى من جبل سيناء الى قومه(بني اسرائيل ), وجدهم  يعبدون العجل الذهبي الذي  بنوه من ذهب نسائهم.  1-  لماذا عبدوا بني اسرائيل  العجل الذهبي ؟   _______________________________________________________________   2- كم من الوقت  تاه بني اسرائيل  في سيناء ؟ هل هناك حكمة ربانية  من التيه ؟  ______________________________________________________________ _______________________________________________________________     بالتوفيق  مراد الهزيل   ملاحظه – ارجو ارسال الحلول الي على الواتس اب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‏‏משתמש Windows</dc:creator>
  <cp:lastModifiedBy>‏‏משתמש Windows</cp:lastModifiedBy>
  <cp:revision>2</cp:revision>
  <dcterms:created xsi:type="dcterms:W3CDTF">2021-03-04T07:54:51Z</dcterms:created>
  <dcterms:modified xsi:type="dcterms:W3CDTF">2021-03-04T08:12:48Z</dcterms:modified>
</cp:coreProperties>
</file>