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04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12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24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634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5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169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098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69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172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504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477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47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38763-41CF-416E-AD4D-71C6B8FE0D6B}" type="datetimeFigureOut">
              <a:rPr lang="he-IL" smtClean="0"/>
              <a:t>ב'/אדר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6A8F5-835D-4858-AA36-BC67B90C17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464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0728" y="95385"/>
            <a:ext cx="47525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u="sng" dirty="0" smtClean="0"/>
              <a:t>مهمة بهدف التقييم البديل </a:t>
            </a:r>
            <a:r>
              <a:rPr lang="ar-SA" sz="2400" b="1" u="sng" dirty="0" smtClean="0"/>
              <a:t> خلال الفصل الثاني  (20 علامة)</a:t>
            </a:r>
            <a:endParaRPr lang="he-IL" sz="24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04664" y="899592"/>
            <a:ext cx="6048672" cy="82176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/>
              <a:t>المهمة </a:t>
            </a:r>
            <a:r>
              <a:rPr lang="ar-SA" sz="2400" dirty="0" smtClean="0"/>
              <a:t>: تلخيص وعرض قصة من قصص مسيرة الكتاب </a:t>
            </a:r>
          </a:p>
          <a:p>
            <a:endParaRPr lang="ar-SA" sz="2400" dirty="0"/>
          </a:p>
          <a:p>
            <a:r>
              <a:rPr lang="ar-SA" sz="2400" b="1" u="sng" dirty="0" smtClean="0"/>
              <a:t>المطلوب : </a:t>
            </a:r>
          </a:p>
          <a:p>
            <a:r>
              <a:rPr lang="ar-SA" sz="2400" dirty="0" smtClean="0"/>
              <a:t>1)  </a:t>
            </a:r>
            <a:r>
              <a:rPr lang="ar-SA" sz="2400" b="1" dirty="0" smtClean="0"/>
              <a:t>بناء بطاقة هوية للقصة تشمل :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اسم القصة 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المؤلف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رسومات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دار النشر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سنة الاصدار </a:t>
            </a:r>
          </a:p>
          <a:p>
            <a:r>
              <a:rPr lang="ar-SA" sz="2400" dirty="0" smtClean="0"/>
              <a:t>2) </a:t>
            </a:r>
            <a:r>
              <a:rPr lang="ar-SA" sz="2400" b="1" dirty="0" smtClean="0"/>
              <a:t>استخراج عناصر القصة :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الشخصيات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الزمان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المكان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المشكلة في القصة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حل المشكلة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المغزى من القصة </a:t>
            </a:r>
          </a:p>
          <a:p>
            <a:r>
              <a:rPr lang="ar-SA" sz="2400" dirty="0" smtClean="0"/>
              <a:t>3) </a:t>
            </a:r>
            <a:r>
              <a:rPr lang="ar-SA" sz="2400" b="1" dirty="0" smtClean="0"/>
              <a:t>عرض القصة بالطريقة المناسبة حسب اختيار الطالب 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تمثيل القصة بواسطة مسرحية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مسرح دمى</a:t>
            </a:r>
          </a:p>
          <a:p>
            <a:pPr marL="342900" indent="-342900">
              <a:buFontTx/>
              <a:buChar char="-"/>
            </a:pPr>
            <a:r>
              <a:rPr lang="ar-SA" sz="2400" dirty="0" smtClean="0"/>
              <a:t>بناء مجسم يعكس  احداث القصة .</a:t>
            </a:r>
          </a:p>
          <a:p>
            <a:pPr marL="342900" indent="-342900">
              <a:buFontTx/>
              <a:buChar char="-"/>
            </a:pPr>
            <a:endParaRPr lang="ar-SA" sz="2400" dirty="0"/>
          </a:p>
          <a:p>
            <a:endParaRPr lang="he-IL" sz="2400" b="1" u="sng" dirty="0"/>
          </a:p>
        </p:txBody>
      </p:sp>
    </p:spTree>
    <p:extLst>
      <p:ext uri="{BB962C8B-B14F-4D97-AF65-F5344CB8AC3E}">
        <p14:creationId xmlns:p14="http://schemas.microsoft.com/office/powerpoint/2010/main" val="181664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800" y="255390"/>
            <a:ext cx="38164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u="sng" dirty="0" smtClean="0"/>
              <a:t>تقييم الطلاب لعرض القصص</a:t>
            </a:r>
            <a:endParaRPr lang="he-IL" sz="2800" b="1" u="sng" dirty="0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96499"/>
              </p:ext>
            </p:extLst>
          </p:nvPr>
        </p:nvGraphicFramePr>
        <p:xfrm>
          <a:off x="116631" y="899592"/>
          <a:ext cx="6588225" cy="786336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17645"/>
                <a:gridCol w="1317645"/>
                <a:gridCol w="1317645"/>
                <a:gridCol w="1317645"/>
                <a:gridCol w="1317645"/>
              </a:tblGrid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اسم الطالب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بناء بطاقة هوية</a:t>
                      </a:r>
                    </a:p>
                    <a:p>
                      <a:pPr algn="ctr" rtl="1"/>
                      <a:r>
                        <a:rPr lang="ar-SA" sz="2000" b="1" dirty="0" smtClean="0"/>
                        <a:t>(5 علامات)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استخراج عناصر القصة </a:t>
                      </a:r>
                    </a:p>
                    <a:p>
                      <a:pPr algn="ctr" rtl="1"/>
                      <a:r>
                        <a:rPr lang="ar-SA" sz="2000" b="1" dirty="0" smtClean="0"/>
                        <a:t>(5 علامات)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عرض القصة</a:t>
                      </a:r>
                    </a:p>
                    <a:p>
                      <a:pPr algn="ctr" rtl="1"/>
                      <a:r>
                        <a:rPr lang="ar-SA" sz="2000" b="1" dirty="0" smtClean="0"/>
                        <a:t>(10 علامات)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العلامة النهائية </a:t>
                      </a:r>
                    </a:p>
                    <a:p>
                      <a:pPr algn="ctr" rtl="1"/>
                      <a:r>
                        <a:rPr lang="ar-SA" sz="2000" b="1" dirty="0" smtClean="0"/>
                        <a:t>(20 علامة )</a:t>
                      </a:r>
                      <a:endParaRPr lang="he-IL" sz="2000" b="1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00876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108</Words>
  <Application>Microsoft Office PowerPoint</Application>
  <PresentationFormat>‫הצגה על המסך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School</dc:creator>
  <cp:lastModifiedBy>School</cp:lastModifiedBy>
  <cp:revision>4</cp:revision>
  <dcterms:created xsi:type="dcterms:W3CDTF">2019-02-24T17:07:02Z</dcterms:created>
  <dcterms:modified xsi:type="dcterms:W3CDTF">2019-03-09T08:23:33Z</dcterms:modified>
</cp:coreProperties>
</file>