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7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277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490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95872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700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692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5274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5359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7575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8936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876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4230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5743-D769-46EC-AA8B-8C93CB7C26F9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FD974-B863-48AC-8364-381860A588A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53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-24"/>
            <a:ext cx="532859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بطاقة عمل </a:t>
            </a:r>
          </a:p>
          <a:p>
            <a:r>
              <a:rPr lang="ar-JO" sz="2400" b="1" dirty="0" smtClean="0">
                <a:latin typeface="Traditional Arabic" pitchFamily="18" charset="-78"/>
                <a:cs typeface="Traditional Arabic" pitchFamily="18" charset="-78"/>
              </a:rPr>
              <a:t>حل المسائل الكلامية التالية :</a:t>
            </a:r>
            <a:endParaRPr lang="he-IL" sz="2400" b="1" dirty="0">
              <a:latin typeface="Traditional Arabic" pitchFamily="18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57752" y="1247990"/>
            <a:ext cx="380421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latin typeface="Traditional Arabic" pitchFamily="18" charset="-78"/>
                <a:cs typeface="Traditional Arabic" pitchFamily="18" charset="-78"/>
              </a:rPr>
              <a:t>معطى : 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في </a:t>
            </a:r>
            <a:r>
              <a:rPr lang="ar-SA" sz="2400" dirty="0" err="1" smtClean="0">
                <a:latin typeface="Traditional Arabic" pitchFamily="18" charset="-78"/>
                <a:cs typeface="Traditional Arabic" pitchFamily="18" charset="-78"/>
              </a:rPr>
              <a:t>ال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سلة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 الواحدة 3 تفاحات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</a:p>
          <a:p>
            <a:r>
              <a:rPr lang="ar-JO" sz="2400" b="1" dirty="0" smtClean="0">
                <a:latin typeface="Traditional Arabic" pitchFamily="18" charset="-78"/>
                <a:cs typeface="Traditional Arabic" pitchFamily="18" charset="-78"/>
              </a:rPr>
              <a:t>مطلوب :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كم تفاحة في 4 </a:t>
            </a:r>
            <a:r>
              <a:rPr lang="ar-JO" sz="2400" dirty="0" err="1" smtClean="0">
                <a:latin typeface="Traditional Arabic" pitchFamily="18" charset="-78"/>
                <a:cs typeface="Traditional Arabic" pitchFamily="18" charset="-78"/>
              </a:rPr>
              <a:t>سلات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 ؟</a:t>
            </a:r>
            <a:endParaRPr lang="ar-SA" sz="24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ar-SA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التمرين:-----------</a:t>
            </a:r>
          </a:p>
          <a:p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الحل:-------------- </a:t>
            </a:r>
            <a:endParaRPr lang="he-IL" sz="2400" dirty="0">
              <a:latin typeface="Traditional Arabic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4102" y="1430712"/>
            <a:ext cx="352839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latin typeface="Traditional Arabic" pitchFamily="18" charset="-78"/>
                <a:cs typeface="Traditional Arabic" pitchFamily="18" charset="-78"/>
              </a:rPr>
              <a:t>معطى 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:</a:t>
            </a:r>
            <a:r>
              <a:rPr lang="ar-JO" sz="2400" dirty="0" err="1" smtClean="0">
                <a:latin typeface="Traditional Arabic" pitchFamily="18" charset="-78"/>
                <a:cs typeface="Traditional Arabic" pitchFamily="18" charset="-78"/>
              </a:rPr>
              <a:t>لل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سيارة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 الواحدة 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4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 عج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لات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</a:p>
          <a:p>
            <a:r>
              <a:rPr lang="ar-JO" sz="2400" b="1" dirty="0" smtClean="0">
                <a:latin typeface="Traditional Arabic" pitchFamily="18" charset="-78"/>
                <a:cs typeface="Traditional Arabic" pitchFamily="18" charset="-78"/>
              </a:rPr>
              <a:t>مطلوب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:كم عجل ل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 9 سيارات؟ </a:t>
            </a:r>
            <a:endParaRPr lang="ar-SA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التمرين:-----------</a:t>
            </a:r>
          </a:p>
          <a:p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الحل:-------------- </a:t>
            </a:r>
            <a:endParaRPr lang="he-IL" sz="2400" dirty="0">
              <a:latin typeface="Traditional Arabic" pitchFamily="18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6" y="4105510"/>
            <a:ext cx="374840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latin typeface="Traditional Arabic" pitchFamily="18" charset="-78"/>
                <a:cs typeface="Traditional Arabic" pitchFamily="18" charset="-78"/>
              </a:rPr>
              <a:t>معطى : 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في </a:t>
            </a:r>
            <a:r>
              <a:rPr lang="ar-JO" sz="2400" dirty="0" err="1" smtClean="0">
                <a:latin typeface="Traditional Arabic" pitchFamily="18" charset="-78"/>
                <a:cs typeface="Traditional Arabic" pitchFamily="18" charset="-78"/>
              </a:rPr>
              <a:t>ا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المثلث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 الواحد 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3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 زوايا </a:t>
            </a:r>
          </a:p>
          <a:p>
            <a:r>
              <a:rPr lang="ar-JO" sz="2400" b="1" dirty="0" smtClean="0">
                <a:latin typeface="Traditional Arabic" pitchFamily="18" charset="-78"/>
                <a:cs typeface="Traditional Arabic" pitchFamily="18" charset="-78"/>
              </a:rPr>
              <a:t>مطلوب :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كم زاوية في 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6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 م</a:t>
            </a:r>
            <a:r>
              <a:rPr lang="ar-SA" sz="2400" dirty="0" err="1" smtClean="0">
                <a:latin typeface="Traditional Arabic" pitchFamily="18" charset="-78"/>
                <a:cs typeface="Traditional Arabic" pitchFamily="18" charset="-78"/>
              </a:rPr>
              <a:t>ثلثات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؟ </a:t>
            </a:r>
          </a:p>
          <a:p>
            <a:endParaRPr lang="ar-SA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التمرين:-----------</a:t>
            </a:r>
          </a:p>
          <a:p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الحل:-------------- </a:t>
            </a:r>
            <a:endParaRPr lang="he-IL" sz="2400" dirty="0">
              <a:latin typeface="Traditional Arabic" pitchFamily="18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4108930"/>
            <a:ext cx="3528392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latin typeface="Traditional Arabic" pitchFamily="18" charset="-78"/>
                <a:cs typeface="Traditional Arabic" pitchFamily="18" charset="-78"/>
              </a:rPr>
              <a:t>معطى :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في الكيس 10 أرغفة خبز</a:t>
            </a:r>
          </a:p>
          <a:p>
            <a:r>
              <a:rPr lang="ar-JO" sz="2400" b="1" dirty="0" smtClean="0">
                <a:latin typeface="Traditional Arabic" pitchFamily="18" charset="-78"/>
                <a:cs typeface="Traditional Arabic" pitchFamily="18" charset="-78"/>
              </a:rPr>
              <a:t>مطلوب :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كم رغيف في 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5</a:t>
            </a:r>
            <a:r>
              <a:rPr lang="ar-JO" sz="2400" dirty="0" smtClean="0">
                <a:latin typeface="Traditional Arabic" pitchFamily="18" charset="-78"/>
                <a:cs typeface="Traditional Arabic" pitchFamily="18" charset="-78"/>
              </a:rPr>
              <a:t> أكياس </a:t>
            </a: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؟ </a:t>
            </a:r>
          </a:p>
          <a:p>
            <a:endParaRPr lang="ar-SA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التمرين:-----------</a:t>
            </a:r>
          </a:p>
          <a:p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الحل:-------------- </a:t>
            </a:r>
            <a:endParaRPr lang="he-IL" sz="2400" dirty="0">
              <a:latin typeface="Traditional Arabic" pitchFamily="18" charset="-78"/>
            </a:endParaRPr>
          </a:p>
        </p:txBody>
      </p:sp>
      <p:cxnSp>
        <p:nvCxnSpPr>
          <p:cNvPr id="10" name="מחבר ישר 9"/>
          <p:cNvCxnSpPr/>
          <p:nvPr/>
        </p:nvCxnSpPr>
        <p:spPr>
          <a:xfrm>
            <a:off x="4788024" y="949478"/>
            <a:ext cx="0" cy="5837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 flipH="1">
            <a:off x="251520" y="3620150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95536" y="510059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latin typeface="Traditional Arabic" pitchFamily="18" charset="-78"/>
                <a:cs typeface="Traditional Arabic" pitchFamily="18" charset="-78"/>
              </a:rPr>
              <a:t>1</a:t>
            </a:r>
            <a:endParaRPr lang="he-IL" dirty="0">
              <a:latin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4160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عرض على الشاشة (3:4)‏</PresentationFormat>
  <Paragraphs>22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ערכת נושא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1</cp:revision>
  <dcterms:created xsi:type="dcterms:W3CDTF">2020-05-13T05:50:29Z</dcterms:created>
  <dcterms:modified xsi:type="dcterms:W3CDTF">2020-05-13T05:51:00Z</dcterms:modified>
</cp:coreProperties>
</file>