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54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انقر لتحرير نمط العنوان الثانوي الرئيسي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07C2C-935F-41B9-9742-3C4479620A8F}" type="datetimeFigureOut">
              <a:rPr lang="he-IL" smtClean="0"/>
              <a:t>כ"ב/סיון/תש"פ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012B4-BEDC-4B98-8190-FA272DA269A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23283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07C2C-935F-41B9-9742-3C4479620A8F}" type="datetimeFigureOut">
              <a:rPr lang="he-IL" smtClean="0"/>
              <a:t>כ"ב/סיון/תש"פ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012B4-BEDC-4B98-8190-FA272DA269A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95383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07C2C-935F-41B9-9742-3C4479620A8F}" type="datetimeFigureOut">
              <a:rPr lang="he-IL" smtClean="0"/>
              <a:t>כ"ב/סיון/תש"פ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012B4-BEDC-4B98-8190-FA272DA269A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5326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07C2C-935F-41B9-9742-3C4479620A8F}" type="datetimeFigureOut">
              <a:rPr lang="he-IL" smtClean="0"/>
              <a:t>כ"ב/סיון/תש"פ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012B4-BEDC-4B98-8190-FA272DA269A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74241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07C2C-935F-41B9-9742-3C4479620A8F}" type="datetimeFigureOut">
              <a:rPr lang="he-IL" smtClean="0"/>
              <a:t>כ"ב/סיון/תש"פ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012B4-BEDC-4B98-8190-FA272DA269A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77165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07C2C-935F-41B9-9742-3C4479620A8F}" type="datetimeFigureOut">
              <a:rPr lang="he-IL" smtClean="0"/>
              <a:t>כ"ב/סיון/תש"פ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012B4-BEDC-4B98-8190-FA272DA269A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55323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07C2C-935F-41B9-9742-3C4479620A8F}" type="datetimeFigureOut">
              <a:rPr lang="he-IL" smtClean="0"/>
              <a:t>כ"ב/סיון/תש"פ</a:t>
            </a:fld>
            <a:endParaRPr lang="he-IL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012B4-BEDC-4B98-8190-FA272DA269A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13757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07C2C-935F-41B9-9742-3C4479620A8F}" type="datetimeFigureOut">
              <a:rPr lang="he-IL" smtClean="0"/>
              <a:t>כ"ב/סיון/תש"פ</a:t>
            </a:fld>
            <a:endParaRPr lang="he-IL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012B4-BEDC-4B98-8190-FA272DA269A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29236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07C2C-935F-41B9-9742-3C4479620A8F}" type="datetimeFigureOut">
              <a:rPr lang="he-IL" smtClean="0"/>
              <a:t>כ"ב/סיון/תש"פ</a:t>
            </a:fld>
            <a:endParaRPr lang="he-IL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012B4-BEDC-4B98-8190-FA272DA269A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71936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07C2C-935F-41B9-9742-3C4479620A8F}" type="datetimeFigureOut">
              <a:rPr lang="he-IL" smtClean="0"/>
              <a:t>כ"ב/סיון/תש"פ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012B4-BEDC-4B98-8190-FA272DA269A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77271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07C2C-935F-41B9-9742-3C4479620A8F}" type="datetimeFigureOut">
              <a:rPr lang="he-IL" smtClean="0"/>
              <a:t>כ"ב/סיון/תש"פ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012B4-BEDC-4B98-8190-FA272DA269A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01474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807C2C-935F-41B9-9742-3C4479620A8F}" type="datetimeFigureOut">
              <a:rPr lang="he-IL" smtClean="0"/>
              <a:t>כ"ב/סיון/תש"פ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012B4-BEDC-4B98-8190-FA272DA269A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94113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3568" y="188641"/>
            <a:ext cx="7772400" cy="648072"/>
          </a:xfrm>
        </p:spPr>
        <p:txBody>
          <a:bodyPr>
            <a:normAutofit fontScale="90000"/>
          </a:bodyPr>
          <a:lstStyle/>
          <a:p>
            <a:r>
              <a:rPr lang="ar-SA" sz="2000" dirty="0" smtClean="0"/>
              <a:t>بطاقة عمل- نص «النسر والعصافير » </a:t>
            </a:r>
            <a:br>
              <a:rPr lang="ar-SA" sz="2000" dirty="0" smtClean="0"/>
            </a:br>
            <a:r>
              <a:rPr lang="ar-SA" sz="2000" dirty="0" smtClean="0"/>
              <a:t>نفذ التعليمات التالية </a:t>
            </a:r>
            <a:endParaRPr lang="he-IL" sz="2000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539552" y="908720"/>
            <a:ext cx="7992888" cy="5328592"/>
          </a:xfrm>
        </p:spPr>
        <p:txBody>
          <a:bodyPr>
            <a:normAutofit/>
          </a:bodyPr>
          <a:lstStyle/>
          <a:p>
            <a:pPr algn="r"/>
            <a:r>
              <a:rPr lang="ar-SA" sz="2400" dirty="0" smtClean="0">
                <a:solidFill>
                  <a:schemeClr val="tx1"/>
                </a:solidFill>
              </a:rPr>
              <a:t>1.احط بدائرة شخصيات القصة   : -----------------</a:t>
            </a:r>
          </a:p>
          <a:p>
            <a:pPr algn="r"/>
            <a:endParaRPr lang="ar-SA" sz="2400" dirty="0" smtClean="0">
              <a:solidFill>
                <a:schemeClr val="tx1"/>
              </a:solidFill>
            </a:endParaRPr>
          </a:p>
          <a:p>
            <a:pPr algn="r"/>
            <a:r>
              <a:rPr lang="ar-SA" sz="2400" dirty="0" smtClean="0">
                <a:solidFill>
                  <a:schemeClr val="tx1"/>
                </a:solidFill>
              </a:rPr>
              <a:t>2. ضع خطا تحت مرادف كلمة «استيقظ   « في السطر 12 : ---------------</a:t>
            </a:r>
          </a:p>
          <a:p>
            <a:pPr algn="r"/>
            <a:endParaRPr lang="ar-SA" sz="2400" dirty="0" smtClean="0">
              <a:solidFill>
                <a:schemeClr val="tx1"/>
              </a:solidFill>
            </a:endParaRPr>
          </a:p>
          <a:p>
            <a:pPr algn="r"/>
            <a:r>
              <a:rPr lang="ar-SA" sz="2400" dirty="0" smtClean="0">
                <a:solidFill>
                  <a:schemeClr val="tx1"/>
                </a:solidFill>
              </a:rPr>
              <a:t>3. ضع اشارة </a:t>
            </a:r>
            <a:r>
              <a:rPr lang="en-US" sz="2400" dirty="0" smtClean="0">
                <a:solidFill>
                  <a:schemeClr val="tx1"/>
                </a:solidFill>
              </a:rPr>
              <a:t>x </a:t>
            </a:r>
            <a:r>
              <a:rPr lang="ar-SA" sz="2400" dirty="0" smtClean="0">
                <a:solidFill>
                  <a:schemeClr val="tx1"/>
                </a:solidFill>
              </a:rPr>
              <a:t> تحت عنوان النص  : ------------------</a:t>
            </a:r>
          </a:p>
          <a:p>
            <a:pPr algn="r"/>
            <a:endParaRPr lang="ar-SA" sz="2400" dirty="0">
              <a:solidFill>
                <a:schemeClr val="tx1"/>
              </a:solidFill>
            </a:endParaRPr>
          </a:p>
          <a:p>
            <a:pPr algn="r"/>
            <a:r>
              <a:rPr lang="ar-SA" sz="2400" dirty="0" smtClean="0">
                <a:solidFill>
                  <a:schemeClr val="tx1"/>
                </a:solidFill>
              </a:rPr>
              <a:t>4. ضع خطا تحت  صفة مناسبة للقط : --------------------------</a:t>
            </a:r>
          </a:p>
          <a:p>
            <a:pPr marL="342900" indent="-342900" algn="r">
              <a:buFont typeface="Arial" pitchFamily="34" charset="0"/>
              <a:buChar char="•"/>
            </a:pPr>
            <a:endParaRPr lang="ar-SA" sz="2400" dirty="0">
              <a:solidFill>
                <a:schemeClr val="tx1"/>
              </a:solidFill>
            </a:endParaRPr>
          </a:p>
          <a:p>
            <a:pPr algn="r"/>
            <a:r>
              <a:rPr lang="ar-SA" sz="2400" dirty="0" smtClean="0">
                <a:solidFill>
                  <a:schemeClr val="tx1"/>
                </a:solidFill>
              </a:rPr>
              <a:t>5.  ارسم مثلثا حول مكان حدوث القصة : -----------------------</a:t>
            </a:r>
          </a:p>
          <a:p>
            <a:pPr marL="342900" indent="-342900" algn="r">
              <a:buFont typeface="Arial" pitchFamily="34" charset="0"/>
              <a:buChar char="•"/>
            </a:pPr>
            <a:endParaRPr lang="ar-SA" sz="2400" dirty="0">
              <a:solidFill>
                <a:schemeClr val="tx1"/>
              </a:solidFill>
            </a:endParaRPr>
          </a:p>
          <a:p>
            <a:pPr algn="r"/>
            <a:r>
              <a:rPr lang="ar-SA" sz="2400" dirty="0" smtClean="0">
                <a:solidFill>
                  <a:schemeClr val="tx1"/>
                </a:solidFill>
              </a:rPr>
              <a:t>6.. ضع خطين تحت الزمان المذكور في القصة : -------------------</a:t>
            </a:r>
          </a:p>
          <a:p>
            <a:pPr algn="r"/>
            <a:endParaRPr lang="ar-SA" sz="2400" dirty="0">
              <a:solidFill>
                <a:schemeClr val="tx1"/>
              </a:solidFill>
            </a:endParaRPr>
          </a:p>
          <a:p>
            <a:pPr algn="r"/>
            <a:endParaRPr lang="ar-SA" sz="2400" dirty="0" smtClean="0">
              <a:solidFill>
                <a:schemeClr val="tx1"/>
              </a:solidFill>
            </a:endParaRPr>
          </a:p>
          <a:p>
            <a:pPr algn="r"/>
            <a:endParaRPr lang="he-IL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2132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</Words>
  <Application>Microsoft Office PowerPoint</Application>
  <PresentationFormat>عرض على الشاشة (3:4)‏</PresentationFormat>
  <Paragraphs>13</Paragraphs>
  <Slides>1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2" baseType="lpstr">
      <vt:lpstr>ערכת נושא Office</vt:lpstr>
      <vt:lpstr>بطاقة عمل- نص «النسر والعصافير »  نفذ التعليمات التالية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بطاقة عمل- نص «النسر والعصافير »  نفذ التعليمات التالية </dc:title>
  <dc:creator>Arabic</dc:creator>
  <cp:lastModifiedBy>Arabic</cp:lastModifiedBy>
  <cp:revision>1</cp:revision>
  <dcterms:created xsi:type="dcterms:W3CDTF">2020-06-14T17:29:14Z</dcterms:created>
  <dcterms:modified xsi:type="dcterms:W3CDTF">2020-06-14T17:30:10Z</dcterms:modified>
</cp:coreProperties>
</file>