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שולש ישר-זווית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grpSp>
        <p:nvGrpSpPr>
          <p:cNvPr id="2" name="קבוצה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צורה חופשית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צורה חופשית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צורה חופשית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מחבר ישר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  <p:sp>
        <p:nvSpPr>
          <p:cNvPr id="7" name="סוגר זוויתי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סוגר זוויתי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  <p:sp>
        <p:nvSpPr>
          <p:cNvPr id="6" name="כותרת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משולש ישר-זווית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מחבר ישר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סוגר זוויתי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סוגר זוויתי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צורה חופשית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צורה חופשית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משולש ישר-זווית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מחבר ישר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5133375-D5BD-4D0A-BE94-19C4F239D3F1}" type="datetimeFigureOut">
              <a:rPr lang="he-IL" smtClean="0"/>
              <a:t>כ"ג/שבט/תשפ"א</a:t>
            </a:fld>
            <a:endParaRPr lang="he-IL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2BDD99-848E-4F1F-9CEC-964889BCB2D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21804" y="764704"/>
            <a:ext cx="7772400" cy="1829761"/>
          </a:xfrm>
        </p:spPr>
        <p:txBody>
          <a:bodyPr/>
          <a:lstStyle/>
          <a:p>
            <a:r>
              <a:rPr lang="ar-SA" dirty="0" smtClean="0"/>
              <a:t>مُهِمَّة تَرِبِيَة إسلامِيَّة للصَّف السّادِس</a:t>
            </a:r>
            <a:br>
              <a:rPr lang="ar-SA" dirty="0" smtClean="0"/>
            </a:br>
            <a:r>
              <a:rPr lang="ar-SA" dirty="0"/>
              <a:t> </a:t>
            </a:r>
            <a:r>
              <a:rPr lang="ar-SA" dirty="0" smtClean="0"/>
              <a:t>         نَتَعَلَّم عَن بُعد ونَستَمتِع </a:t>
            </a:r>
            <a:endParaRPr lang="he-I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08920"/>
            <a:ext cx="525658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477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1) أكمل :</a:t>
            </a:r>
          </a:p>
          <a:p>
            <a:r>
              <a:rPr lang="ar-SA" dirty="0" smtClean="0"/>
              <a:t>الايمان بالرّسل ركن من أركان الايمان , وبه يدخل الانسان _________ وينجو من ________.</a:t>
            </a:r>
          </a:p>
          <a:p>
            <a:r>
              <a:rPr lang="ar-SA" dirty="0" smtClean="0"/>
              <a:t>ذكر في القرآن الكريم ____ رسولًا .</a:t>
            </a:r>
          </a:p>
          <a:p>
            <a:r>
              <a:rPr lang="ar-SA" dirty="0" smtClean="0"/>
              <a:t>2) عدد بعض أسماء الرّسل : </a:t>
            </a:r>
          </a:p>
          <a:p>
            <a:r>
              <a:rPr lang="ar-SA" dirty="0" smtClean="0"/>
              <a:t>_____ , ______ , ________ , ________ , _______</a:t>
            </a:r>
          </a:p>
          <a:p>
            <a:r>
              <a:rPr lang="ar-SA" dirty="0"/>
              <a:t> </a:t>
            </a:r>
            <a:r>
              <a:rPr lang="ar-SA" dirty="0" smtClean="0"/>
              <a:t>3) لماذا أرسل الله تعالى الرّسل ؟ </a:t>
            </a:r>
          </a:p>
          <a:p>
            <a:r>
              <a:rPr lang="ar-SA" smtClean="0"/>
              <a:t>____________________________________</a:t>
            </a:r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أنشِطَة وَ تَمارين :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92824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רחבה">
  <a:themeElements>
    <a:clrScheme name="רחבה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רחבה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רחבה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56</Words>
  <Application>Microsoft Office PowerPoint</Application>
  <PresentationFormat>‫הצגה על המסך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רחבה</vt:lpstr>
      <vt:lpstr>مُهِمَّة تَرِبِيَة إسلامِيَّة للصَّف السّادِس           نَتَعَلَّم عَن بُعد ونَستَمتِع </vt:lpstr>
      <vt:lpstr> أنشِطَة وَ تَمارين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مُهِمَّة تَرِبِيَة إسلامِيَّة للصَّف السّادِس           نَتَعَلَّم عَن بُعد ونَستَمتِع</dc:title>
  <dc:creator>USER</dc:creator>
  <cp:lastModifiedBy>USER</cp:lastModifiedBy>
  <cp:revision>2</cp:revision>
  <dcterms:created xsi:type="dcterms:W3CDTF">2021-02-05T21:18:04Z</dcterms:created>
  <dcterms:modified xsi:type="dcterms:W3CDTF">2021-02-05T21:33:32Z</dcterms:modified>
</cp:coreProperties>
</file>