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8CF0D-EFF4-4CFB-AD78-BC0043B4729A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444-2790-4BF3-AA17-9B53E577A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897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8CF0D-EFF4-4CFB-AD78-BC0043B4729A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444-2790-4BF3-AA17-9B53E577A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159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8CF0D-EFF4-4CFB-AD78-BC0043B4729A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444-2790-4BF3-AA17-9B53E577A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84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8CF0D-EFF4-4CFB-AD78-BC0043B4729A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444-2790-4BF3-AA17-9B53E577A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351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8CF0D-EFF4-4CFB-AD78-BC0043B4729A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444-2790-4BF3-AA17-9B53E577A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812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8CF0D-EFF4-4CFB-AD78-BC0043B4729A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444-2790-4BF3-AA17-9B53E577A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131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8CF0D-EFF4-4CFB-AD78-BC0043B4729A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444-2790-4BF3-AA17-9B53E577A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54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8CF0D-EFF4-4CFB-AD78-BC0043B4729A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444-2790-4BF3-AA17-9B53E577A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35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8CF0D-EFF4-4CFB-AD78-BC0043B4729A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444-2790-4BF3-AA17-9B53E577A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478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8CF0D-EFF4-4CFB-AD78-BC0043B4729A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444-2790-4BF3-AA17-9B53E577A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481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8CF0D-EFF4-4CFB-AD78-BC0043B4729A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444-2790-4BF3-AA17-9B53E577A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867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8CF0D-EFF4-4CFB-AD78-BC0043B4729A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9F444-2790-4BF3-AA17-9B53E577A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146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תוצאת תמונה עבור מיקי מאוס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46364"/>
            <a:ext cx="2381250" cy="632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מלבן 3"/>
          <p:cNvSpPr/>
          <p:nvPr/>
        </p:nvSpPr>
        <p:spPr>
          <a:xfrm>
            <a:off x="3020291" y="252846"/>
            <a:ext cx="5943600" cy="65116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0303" y="565804"/>
            <a:ext cx="5743575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מלבן 4"/>
          <p:cNvSpPr/>
          <p:nvPr/>
        </p:nvSpPr>
        <p:spPr>
          <a:xfrm>
            <a:off x="5369963" y="334972"/>
            <a:ext cx="124425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بطاقة عمل</a:t>
            </a:r>
            <a:endParaRPr lang="he-IL" sz="2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0303" y="4423429"/>
            <a:ext cx="5642697" cy="225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2836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תוצאת תמונה עבור מיקי מאוס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46364"/>
            <a:ext cx="2381250" cy="632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מלבן 3"/>
          <p:cNvSpPr/>
          <p:nvPr/>
        </p:nvSpPr>
        <p:spPr>
          <a:xfrm>
            <a:off x="3020291" y="252846"/>
            <a:ext cx="5943600" cy="65116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5369963" y="334972"/>
            <a:ext cx="124425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بطاقة عمل</a:t>
            </a:r>
            <a:endParaRPr lang="he-IL" sz="24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7239000" y="771390"/>
            <a:ext cx="150393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اكمل الجدول:</a:t>
            </a:r>
          </a:p>
          <a:p>
            <a:pPr algn="ctr"/>
            <a:endParaRPr lang="he-IL" sz="2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828737"/>
              </p:ext>
            </p:extLst>
          </p:nvPr>
        </p:nvGraphicFramePr>
        <p:xfrm>
          <a:off x="3429000" y="1371600"/>
          <a:ext cx="5159828" cy="3200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9957"/>
                <a:gridCol w="1289957"/>
                <a:gridCol w="1289957"/>
                <a:gridCol w="1289957"/>
              </a:tblGrid>
              <a:tr h="400050">
                <a:tc>
                  <a:txBody>
                    <a:bodyPr/>
                    <a:lstStyle/>
                    <a:p>
                      <a:r>
                        <a:rPr lang="ar-SA" dirty="0" smtClean="0"/>
                        <a:t>عدد الرؤوس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عدد الاضلاع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عدد الوجوه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اسم المنشور</a:t>
                      </a:r>
                      <a:endParaRPr lang="en-US" dirty="0"/>
                    </a:p>
                  </a:txBody>
                  <a:tcPr/>
                </a:tc>
              </a:tr>
              <a:tr h="40005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منشور ثلاثي</a:t>
                      </a:r>
                      <a:endParaRPr lang="en-US" dirty="0"/>
                    </a:p>
                  </a:txBody>
                  <a:tcPr/>
                </a:tc>
              </a:tr>
              <a:tr h="40005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منشور رباعي</a:t>
                      </a:r>
                      <a:endParaRPr lang="en-US" dirty="0"/>
                    </a:p>
                  </a:txBody>
                  <a:tcPr/>
                </a:tc>
              </a:tr>
              <a:tr h="40005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منشور خماسي</a:t>
                      </a:r>
                      <a:endParaRPr lang="en-US" dirty="0"/>
                    </a:p>
                  </a:txBody>
                  <a:tcPr/>
                </a:tc>
              </a:tr>
              <a:tr h="40005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منشور سداسي</a:t>
                      </a:r>
                      <a:endParaRPr lang="en-US" dirty="0"/>
                    </a:p>
                  </a:txBody>
                  <a:tcPr/>
                </a:tc>
              </a:tr>
              <a:tr h="40005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منشور سباعي</a:t>
                      </a:r>
                      <a:endParaRPr lang="en-US" dirty="0"/>
                    </a:p>
                  </a:txBody>
                  <a:tcPr/>
                </a:tc>
              </a:tr>
              <a:tr h="40005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منشور ثماني</a:t>
                      </a:r>
                      <a:endParaRPr lang="en-US" dirty="0"/>
                    </a:p>
                  </a:txBody>
                  <a:tcPr/>
                </a:tc>
              </a:tr>
              <a:tr h="40005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منشور تساعي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7755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1619912" y="381000"/>
            <a:ext cx="5904180" cy="59093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عدد الوجوه في المنشور:</a:t>
            </a:r>
          </a:p>
          <a:p>
            <a:pPr algn="ctr"/>
            <a:r>
              <a:rPr lang="en-US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N+2</a:t>
            </a:r>
          </a:p>
          <a:p>
            <a:pPr algn="ctr"/>
            <a:r>
              <a:rPr lang="ar-SA" sz="5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عدد الاضلاع في المنشور</a:t>
            </a:r>
          </a:p>
          <a:p>
            <a:pPr algn="ctr"/>
            <a:r>
              <a:rPr lang="en-US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N*3</a:t>
            </a:r>
            <a:endParaRPr lang="ar-SA" sz="5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عدد الرؤوس في المنشور</a:t>
            </a:r>
          </a:p>
          <a:p>
            <a:pPr algn="ctr"/>
            <a:r>
              <a:rPr lang="en-US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N*2</a:t>
            </a:r>
          </a:p>
          <a:p>
            <a:pPr algn="ctr"/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1518830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45</Words>
  <Application>Microsoft Office PowerPoint</Application>
  <PresentationFormat>‫הצגה על המסך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ערכת נושא Office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maria</dc:creator>
  <cp:lastModifiedBy>maria</cp:lastModifiedBy>
  <cp:revision>2</cp:revision>
  <dcterms:created xsi:type="dcterms:W3CDTF">2017-11-17T16:35:53Z</dcterms:created>
  <dcterms:modified xsi:type="dcterms:W3CDTF">2017-11-17T16:45:34Z</dcterms:modified>
</cp:coreProperties>
</file>