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01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30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103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250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857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27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708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589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895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24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841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851A4-8CF7-40D5-BF33-8D3CE3353DFC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E89A-8BA2-47BE-950F-C09E08A278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997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نتيجة بحث الصور عن وصف صوره لفصل الربيع فارغه للتلوين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4" descr="نتيجة بحث الصور عن وصف صوره لفصل الربيع فارغه للتلوين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" name="AutoShape 6" descr="نتيجة بحث الصور عن وصف صوره لفصل الربيع فارغه للتلوين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7" name="AutoShape 8" descr="نتيجة بحث الصور عن وصف صوره لفصل الربيع فارغه للتلوين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AutoShape 10" descr="نتيجة بحث الصور عن وصف صوره لفصل الربيع فارغه للتلوين"/>
          <p:cNvSpPr>
            <a:spLocks noChangeAspect="1" noChangeArrowheads="1"/>
          </p:cNvSpPr>
          <p:nvPr/>
        </p:nvSpPr>
        <p:spPr bwMode="auto">
          <a:xfrm>
            <a:off x="9532938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9" name="AutoShape 12" descr="نتيجة بحث الصور عن وصف صوره لفصل الربيع فارغه للتلوين"/>
          <p:cNvSpPr>
            <a:spLocks noChangeAspect="1" noChangeArrowheads="1"/>
          </p:cNvSpPr>
          <p:nvPr/>
        </p:nvSpPr>
        <p:spPr bwMode="auto">
          <a:xfrm>
            <a:off x="9685338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AutoShape 14" descr="نتيجة بحث الصور عن وصف صوره لفصل الربيع فارغه للتلوين"/>
          <p:cNvSpPr>
            <a:spLocks noChangeAspect="1" noChangeArrowheads="1"/>
          </p:cNvSpPr>
          <p:nvPr/>
        </p:nvSpPr>
        <p:spPr bwMode="auto">
          <a:xfrm>
            <a:off x="9837738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1" name="AutoShape 16" descr="نتيجة بحث الصور عن وصف صوره لفصل الربيع فارغه للتلوين"/>
          <p:cNvSpPr>
            <a:spLocks noChangeAspect="1" noChangeArrowheads="1"/>
          </p:cNvSpPr>
          <p:nvPr/>
        </p:nvSpPr>
        <p:spPr bwMode="auto">
          <a:xfrm>
            <a:off x="9990138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47" y="7937"/>
            <a:ext cx="913591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5015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‫הצגה על המסך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2018-03-26T19:52:12Z</dcterms:created>
  <dcterms:modified xsi:type="dcterms:W3CDTF">2018-03-26T19:55:08Z</dcterms:modified>
</cp:coreProperties>
</file>