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2D9156A-F289-47F6-AC32-7608213E8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3365D574-D98B-44FE-819B-F7CF6BC35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DED8C7C0-7135-462F-AAE7-ADCE08389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B220E382-2DD7-4B5B-B8D5-B34CE5A3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2422FC46-B79E-4E82-BC65-082E4CF2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04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A28255A-F32C-4410-AE5E-3C351A88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C8075224-AE02-4B63-8264-B1709AAC3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D46DDDB5-E603-4E2A-AC2A-A474A1E4E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475EA62E-D8DE-4137-AD4D-E7DC3D97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1C5AFB4D-8AEC-4957-AB3E-91F679E1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1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xmlns="" id="{AA7A2268-128C-476E-B8F5-A34456E9E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xmlns="" id="{5DC22EC5-8E6E-4C20-B7C5-090368CEB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EF3CCF1A-93F8-472D-A42F-30619CCFC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8F3278C4-5D45-4593-8AD6-678D4A3BC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3643C219-477F-463E-B983-61B94997D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3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078B104-3012-4B02-AACC-E05073A9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648BC39C-3617-4401-81D9-DCD13C037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E902A97B-3DBC-47A0-8AEC-8CC6CE1F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53A71376-B4A3-4ACE-9849-C9A70C665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037AEDA1-5F6F-4017-906A-112840BC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5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36677D0-0AB2-4892-AACF-3C0BE0EAA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400C8806-F894-43C4-B290-8B733F249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C80CA4C5-73C0-4E97-AF9A-53CC135CE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7FF7FBD9-4BC0-468F-9495-9F3FBBCD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A1EC4C96-9BF4-42FA-9E63-BCA77C8D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44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7F057C13-0641-4A69-8863-84573438C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F4EF9E64-F49F-4645-88B2-0D0946173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4F4665F5-7DAD-44EA-9FA8-B9DFB2C8E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627147BF-184F-4805-8371-EB631D32B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E5910527-A115-46D1-B229-ED538CCC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B670D821-3233-41E5-8820-6F4560D11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3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E36C5FB-88BB-4CB1-994C-7F3CE65D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DEC75F7B-D53C-4594-B297-7FB7752FB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xmlns="" id="{DD92078B-6083-4FF1-AD1F-2249B430A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xmlns="" id="{69C508F0-2C27-43CF-B371-8F34AC123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xmlns="" id="{415464BE-978E-4408-A1FF-5F5A3F181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xmlns="" id="{74C5FA54-F840-44D7-B535-60E38ADF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xmlns="" id="{6E7E9DC1-0D7D-4577-9802-235D8C04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xmlns="" id="{EDA50615-7B8A-48D3-8AB4-7F8D4BC7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45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F366E67-32F2-414C-9BA2-212B9F909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xmlns="" id="{D84E63E6-5F39-4B16-86A9-A1EF02D3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xmlns="" id="{C2C1130D-78EA-4673-8041-AE6B6392F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xmlns="" id="{95D02E02-D60B-43E2-9776-740293D7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5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xmlns="" id="{875521CA-3C5F-4D63-B764-5BAEBAE9C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xmlns="" id="{C89D25BA-C42C-4083-9F23-71991D8E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3D1D8AE8-913D-434E-975A-66EF0DF5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8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A2C4EF8F-5E5C-45E5-AA7D-2D9E9265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DC74BF6-EA76-47DD-A86F-E1E3D1F3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E45DAB82-4118-40B7-96C7-868595F5A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D8C1B98F-014F-470B-B67E-B4AD9BDAB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6E922209-32F5-4901-8AC3-F22F9329D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749FB91A-1EF7-426F-9256-FC05305EE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8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1898CF45-BD78-4AB4-822F-C02FAAAD8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xmlns="" id="{77795575-A72F-48F4-BAE0-DEAD12B287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xmlns="" id="{BEE37A21-E9B1-4FAF-8D97-E2FC95CDF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xmlns="" id="{8EBE06B6-E31F-442D-BBAB-421010C5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xmlns="" id="{3E4B1EF2-8963-44D0-959A-7CB866927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xmlns="" id="{A8F9710E-2EB8-472A-AFA1-4AC160FB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xmlns="" id="{A31B4620-8105-4094-8859-8578AF8E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xmlns="" id="{391F4C2A-E89B-4163-91B6-DE9A91D8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xmlns="" id="{4AFD911C-5B9B-431D-9EA5-7114A832D6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507D-40F4-4C88-82E0-0F46E4D7D866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כ"ד/שבט/תשפ"א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xmlns="" id="{E03CE281-2D14-4FEC-8261-BEF7AAD38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xmlns="" id="{1A92F87E-94F9-48EC-BC4E-42578E000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F919A-1090-4C4B-8B9B-CC23689F3D6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53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B8959D76-DC06-42DD-92A4-C28DD2195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835"/>
          </a:xfrm>
        </p:spPr>
        <p:txBody>
          <a:bodyPr>
            <a:normAutofit fontScale="90000"/>
          </a:bodyPr>
          <a:lstStyle/>
          <a:p>
            <a:pPr algn="ctr"/>
            <a:r>
              <a:rPr lang="ar-AE" sz="4000" u="sng" dirty="0"/>
              <a:t>تحديد معلومات من النصّ- الاخطبوط</a:t>
            </a:r>
            <a:endParaRPr lang="he-IL" sz="4000" u="sng" dirty="0"/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xmlns="" id="{1DA70784-5E84-4240-A476-BC02E037FD4A}"/>
              </a:ext>
            </a:extLst>
          </p:cNvPr>
          <p:cNvSpPr/>
          <p:nvPr/>
        </p:nvSpPr>
        <p:spPr>
          <a:xfrm>
            <a:off x="300279" y="858129"/>
            <a:ext cx="11591442" cy="58310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2377F95-1249-47A8-BA8C-0772B4AD98CD}"/>
              </a:ext>
            </a:extLst>
          </p:cNvPr>
          <p:cNvSpPr txBox="1"/>
          <p:nvPr/>
        </p:nvSpPr>
        <p:spPr>
          <a:xfrm>
            <a:off x="917582" y="1172867"/>
            <a:ext cx="1043621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2800" u="sng" dirty="0">
                <a:solidFill>
                  <a:prstClr val="black"/>
                </a:solidFill>
              </a:rPr>
              <a:t>اكمل الناقص في الجدول التالي حسب المعلومات المذكورة في النصّ عن الاخطبوط</a:t>
            </a:r>
          </a:p>
          <a:p>
            <a:endParaRPr lang="ar-AE" sz="2800" u="sng" dirty="0">
              <a:solidFill>
                <a:prstClr val="black"/>
              </a:solidFill>
            </a:endParaRPr>
          </a:p>
          <a:p>
            <a:endParaRPr lang="he-IL" sz="2800" dirty="0">
              <a:solidFill>
                <a:prstClr val="black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14985"/>
              </p:ext>
            </p:extLst>
          </p:nvPr>
        </p:nvGraphicFramePr>
        <p:xfrm>
          <a:off x="4343399" y="2064372"/>
          <a:ext cx="6852024" cy="41452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180976"/>
                <a:gridCol w="367104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 smtClean="0"/>
                        <a:t>الاخطبوط</a:t>
                      </a:r>
                      <a:r>
                        <a:rPr lang="ar-SA" sz="2800" dirty="0" smtClean="0"/>
                        <a:t> يعيش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/>
                        <a:t>عدد الارجل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/>
                        <a:t>فرائس الاخطبوط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/>
                        <a:t>لونه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/>
                        <a:t>في حالة تعرضه للخطر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 smtClean="0"/>
                        <a:t>م</a:t>
                      </a:r>
                      <a:r>
                        <a:rPr lang="ar-SA" sz="2800" dirty="0" smtClean="0"/>
                        <a:t>ؤ</a:t>
                      </a:r>
                      <a:r>
                        <a:rPr lang="ar-AE" sz="2800" dirty="0" smtClean="0"/>
                        <a:t>خرة </a:t>
                      </a:r>
                      <a:r>
                        <a:rPr lang="ar-AE" sz="2800" dirty="0"/>
                        <a:t>جسم الاخطبوط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AE" sz="2800" dirty="0"/>
                        <a:t>وظائف الاخطبوط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800" smtClean="0"/>
                        <a:t>وزن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2" descr="نتيجة بحث الصور عن صورة اخطبوط تلوي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4" descr="نتيجة بحث الصور عن صورة اخطبوط تلوين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3235"/>
            <a:ext cx="2219325" cy="39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043320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מסך רחב</PresentationFormat>
  <Paragraphs>10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1_ערכת נושא Office</vt:lpstr>
      <vt:lpstr>تحديد معلومات من النصّ- الاخطبوط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تحديد معلومات من النصّ- الاخطبوط</dc:title>
  <dc:creator>User7</dc:creator>
  <cp:lastModifiedBy>User7</cp:lastModifiedBy>
  <cp:revision>2</cp:revision>
  <dcterms:created xsi:type="dcterms:W3CDTF">2021-02-06T15:13:27Z</dcterms:created>
  <dcterms:modified xsi:type="dcterms:W3CDTF">2021-02-06T15:13:40Z</dcterms:modified>
</cp:coreProperties>
</file>