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02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125EFC8-1904-4A00-8E21-8F1F5F9395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E9377EFE-1EDA-418B-9884-DF6194033F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8D4DF240-5F40-48B5-9CD1-89C0BAA79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60E2-2802-4449-A602-0B9249B1A571}" type="datetimeFigureOut">
              <a:rPr lang="he-IL" smtClean="0"/>
              <a:t>ט"ז/תשרי/תשפ"א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D2171E50-893F-48F2-AB03-650B163B5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412E5AF2-A38B-439E-BEDE-274F1107B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D6918-EDAA-4E2A-9E2F-FC0CDBAAFEF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65651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98C9F54-0DB9-4AFF-A83E-969DA022D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C8837766-5140-4E82-BCCF-4476D32F5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E7E06FB6-5700-4F45-B7EC-CEE25DD77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60E2-2802-4449-A602-0B9249B1A571}" type="datetimeFigureOut">
              <a:rPr lang="he-IL" smtClean="0"/>
              <a:t>ט"ז/תשרי/תשפ"א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1332CBF9-5FA9-431A-B73E-AB6184AD4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4C716172-EFEE-4398-8CB2-2370E34B4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D6918-EDAA-4E2A-9E2F-FC0CDBAAFEF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89527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1C120443-0206-4A1A-8D30-F9C84ACB0C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569CE474-E282-4E5B-8339-B60994FF01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9B527539-5EB6-424F-B449-2C86A2420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60E2-2802-4449-A602-0B9249B1A571}" type="datetimeFigureOut">
              <a:rPr lang="he-IL" smtClean="0"/>
              <a:t>ט"ז/תשרי/תשפ"א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2693649B-88DF-4AD9-89CA-BBF92FF24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DEC83357-A6DF-4FCC-9384-1FEB2B239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D6918-EDAA-4E2A-9E2F-FC0CDBAAFEF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50433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E8D66AC-8A82-473F-893A-1DC97680F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4FF7B86-4453-4709-89E6-3AF81D7CD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ADC970F4-FD51-44EF-84E4-7026D321E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60E2-2802-4449-A602-0B9249B1A571}" type="datetimeFigureOut">
              <a:rPr lang="he-IL" smtClean="0"/>
              <a:t>ט"ז/תשרי/תשפ"א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2858B336-E780-4BC2-9152-43D06AAB3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946B239C-1F02-4FCC-825A-700B22C58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D6918-EDAA-4E2A-9E2F-FC0CDBAAFEF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50935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886F7EF-BFE4-4344-9831-B692876EB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DE93CC7A-791F-4874-B3BD-BD17F8BD18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98FCE6BB-96BD-4F09-B6BE-C63C10181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60E2-2802-4449-A602-0B9249B1A571}" type="datetimeFigureOut">
              <a:rPr lang="he-IL" smtClean="0"/>
              <a:t>ט"ז/תשרי/תשפ"א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4BEA0EBA-09EC-4043-9281-3A9B768ED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84D19D4-DDCD-4434-ABE2-40CFC622C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D6918-EDAA-4E2A-9E2F-FC0CDBAAFEF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4638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AE8205A-6D1C-4AD4-AE26-4BD9BDB73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05C036F3-5C49-42D2-95B0-7C3AFAF635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FD9D1ECE-3E12-4603-B982-9EF9072500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07C9AA15-A1CE-48F0-BE94-560E3323B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60E2-2802-4449-A602-0B9249B1A571}" type="datetimeFigureOut">
              <a:rPr lang="he-IL" smtClean="0"/>
              <a:t>ט"ז/תשרי/תשפ"א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D44B1D19-FA53-4961-BBAC-9F3C37172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359584BD-1D63-4E05-AEE1-23FFCD21B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D6918-EDAA-4E2A-9E2F-FC0CDBAAFEF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1339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A8ABD6D-3B09-4937-B1DB-8DB084D40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1B7D8706-332A-4243-83E2-2350E6351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86EC2F7C-D403-4292-AED0-54AD060D03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C628D37B-598D-42E6-A14D-6A856A2128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11645527-6668-42A4-A4F7-B2CF81BC5B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F6102B2D-B54E-4B7F-904E-88D200859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60E2-2802-4449-A602-0B9249B1A571}" type="datetimeFigureOut">
              <a:rPr lang="he-IL" smtClean="0"/>
              <a:t>ט"ז/תשרי/תשפ"א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5612E279-A872-47E5-B313-FD90A671D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B65559F8-D1D9-4BD4-9167-3E5206B9E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D6918-EDAA-4E2A-9E2F-FC0CDBAAFEF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9268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A73BE6F-739F-49EB-8D3B-94BF1DE94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342689B1-F5AF-4D54-9657-784809C69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60E2-2802-4449-A602-0B9249B1A571}" type="datetimeFigureOut">
              <a:rPr lang="he-IL" smtClean="0"/>
              <a:t>ט"ז/תשרי/תשפ"א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D8DC598F-DCEF-492C-8D79-717CDC744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CAD54EF8-6D9D-4DB2-A1DC-2870B5BA9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D6918-EDAA-4E2A-9E2F-FC0CDBAAFEF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62776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47DB2825-8E86-49B2-8B04-33BE4EFB8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60E2-2802-4449-A602-0B9249B1A571}" type="datetimeFigureOut">
              <a:rPr lang="he-IL" smtClean="0"/>
              <a:t>ט"ז/תשרי/תשפ"א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D2C8E555-FFF2-4882-9600-662C79D89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7F767F82-7DC2-4464-B7EA-F00E26F71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D6918-EDAA-4E2A-9E2F-FC0CDBAAFEF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64380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D630919-7E5C-48AF-9C94-68754DEB1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DF1C5AFD-42CB-4E50-90BF-B19E63829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29517315-B0A5-4E1F-B24F-AF1D072AF9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A02DDD3B-9753-443B-B909-7D1D6EA1D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60E2-2802-4449-A602-0B9249B1A571}" type="datetimeFigureOut">
              <a:rPr lang="he-IL" smtClean="0"/>
              <a:t>ט"ז/תשרי/תשפ"א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CD6EF2F3-0427-49BC-90DD-B3986D09BD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1590B760-C601-44A5-931E-1783E671B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D6918-EDAA-4E2A-9E2F-FC0CDBAAFEF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0793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4FDBD83-B752-4468-9872-40D4F3AEB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D5702A87-6A97-4CEA-86EB-4FCA9A001B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3D7514D8-6796-4A83-92B9-FC21E5686F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BD5ED4B0-45F2-49F1-B73B-68745993D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A60E2-2802-4449-A602-0B9249B1A571}" type="datetimeFigureOut">
              <a:rPr lang="he-IL" smtClean="0"/>
              <a:t>ט"ז/תשרי/תשפ"א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72AA4EEE-7690-4C24-82C9-65BA9297E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466A37D8-E1AC-4AA2-A7E8-31883FC0D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6D6918-EDAA-4E2A-9E2F-FC0CDBAAFEF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64743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68B5D7A6-0116-4873-920E-2A5A2A246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AA908751-5E9F-4DA8-B16E-DE7D373296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E6490A9D-9A2E-41D0-A69D-3291007FB6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A60E2-2802-4449-A602-0B9249B1A571}" type="datetimeFigureOut">
              <a:rPr lang="he-IL" smtClean="0"/>
              <a:t>ט"ז/תשרי/תשפ"א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E9E36BCE-CA97-46E2-A08F-1F8781AC71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706F6366-79C3-49F9-8014-4CF8E86377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6D6918-EDAA-4E2A-9E2F-FC0CDBAAFEFF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22948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89EA2440-0353-4BE2-9564-693468E2A267}"/>
              </a:ext>
            </a:extLst>
          </p:cNvPr>
          <p:cNvSpPr txBox="1"/>
          <p:nvPr/>
        </p:nvSpPr>
        <p:spPr>
          <a:xfrm>
            <a:off x="430695" y="67587"/>
            <a:ext cx="11330609" cy="67095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ctr"/>
            <a:endParaRPr lang="ar-SA" sz="11500" dirty="0"/>
          </a:p>
          <a:p>
            <a:pPr algn="ctr"/>
            <a:r>
              <a:rPr lang="ar-SA" sz="10000" dirty="0"/>
              <a:t>وصف وتكوين جمل</a:t>
            </a:r>
          </a:p>
          <a:p>
            <a:pPr algn="ctr"/>
            <a:r>
              <a:rPr lang="ar-SA" sz="10000" dirty="0"/>
              <a:t>بسيطة</a:t>
            </a:r>
          </a:p>
          <a:p>
            <a:pPr algn="ctr"/>
            <a:endParaRPr lang="ar-SA" sz="11500" dirty="0"/>
          </a:p>
        </p:txBody>
      </p:sp>
    </p:spTree>
    <p:extLst>
      <p:ext uri="{BB962C8B-B14F-4D97-AF65-F5344CB8AC3E}">
        <p14:creationId xmlns:p14="http://schemas.microsoft.com/office/powerpoint/2010/main" val="35476268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85F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18" name="Picture 2" descr="תמונה יכולה לכלול: ‏טקסט שאומר '‏بالمكعبات نلعب نحن‏'‏">
            <a:extLst>
              <a:ext uri="{FF2B5EF4-FFF2-40B4-BE49-F238E27FC236}">
                <a16:creationId xmlns:a16="http://schemas.microsoft.com/office/drawing/2014/main" id="{9FB2C6E7-821B-4AE5-AEF7-5A3DDCC418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65005" y="643467"/>
            <a:ext cx="9714271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8996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E7C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42" name="Picture 2" descr="תמונה יכולה לכלול: ‏אדם אחד‏">
            <a:extLst>
              <a:ext uri="{FF2B5EF4-FFF2-40B4-BE49-F238E27FC236}">
                <a16:creationId xmlns:a16="http://schemas.microsoft.com/office/drawing/2014/main" id="{B0F29CDC-B2C9-4C85-9A6A-2D084E122C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25677" y="643467"/>
            <a:ext cx="9665110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46819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83C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266" name="Picture 2" descr="תמונה יכולה לכלול: ‏טקסט שאומר '‏الورد تشم‏'‏">
            <a:extLst>
              <a:ext uri="{FF2B5EF4-FFF2-40B4-BE49-F238E27FC236}">
                <a16:creationId xmlns:a16="http://schemas.microsoft.com/office/drawing/2014/main" id="{EB172EEB-A21C-4A77-AEA8-DEAD8C2A69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14400" y="643467"/>
            <a:ext cx="10058400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36950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051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290" name="Picture 2" descr="תמונה יכולה לכלול: ‏טקסט שאומר '‏سمكة يصطاد‏'‏">
            <a:extLst>
              <a:ext uri="{FF2B5EF4-FFF2-40B4-BE49-F238E27FC236}">
                <a16:creationId xmlns:a16="http://schemas.microsoft.com/office/drawing/2014/main" id="{78931808-4A60-4FD4-B3C8-E63FC5FF56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86347" y="643467"/>
            <a:ext cx="9625781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6710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444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314" name="Picture 2" descr="תמונה יכולה לכלול: ‏‏אדם אחד או יותר‏‏">
            <a:extLst>
              <a:ext uri="{FF2B5EF4-FFF2-40B4-BE49-F238E27FC236}">
                <a16:creationId xmlns:a16="http://schemas.microsoft.com/office/drawing/2014/main" id="{53550C9B-BE7E-4FC2-A6F2-FB2F64586A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38866" y="643467"/>
            <a:ext cx="10097728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63686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B7B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338" name="Picture 2" descr="אין תיאור זמין לתמונה.">
            <a:extLst>
              <a:ext uri="{FF2B5EF4-FFF2-40B4-BE49-F238E27FC236}">
                <a16:creationId xmlns:a16="http://schemas.microsoft.com/office/drawing/2014/main" id="{3B193567-39BA-47EC-9EAD-C47F0C3344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6245" y="643467"/>
            <a:ext cx="10491019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04303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1725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362" name="Picture 2" descr="תמונה יכולה לכלול: ‏‏אדם אחד‏, ‏טקסט שאומר '‏موز يأكل‏'‏‏">
            <a:extLst>
              <a:ext uri="{FF2B5EF4-FFF2-40B4-BE49-F238E27FC236}">
                <a16:creationId xmlns:a16="http://schemas.microsoft.com/office/drawing/2014/main" id="{2B4EE7C1-B0AE-45B9-AE78-5F9BAE7712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43665" y="643467"/>
            <a:ext cx="9370141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25224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381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386" name="Picture 2" descr="תמונה יכולה לכלול: ‏טקסט שאומר '‏用 على الكرسي يجلس‏'‏">
            <a:extLst>
              <a:ext uri="{FF2B5EF4-FFF2-40B4-BE49-F238E27FC236}">
                <a16:creationId xmlns:a16="http://schemas.microsoft.com/office/drawing/2014/main" id="{02ACEBB2-D323-410D-8602-69AA8B136A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92826" y="643467"/>
            <a:ext cx="9429135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03258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F43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410" name="Picture 2" descr="תמונה יכולה לכלול: ‏טקסט שאומר '‏蜗 الباب بنت‏'‏">
            <a:extLst>
              <a:ext uri="{FF2B5EF4-FFF2-40B4-BE49-F238E27FC236}">
                <a16:creationId xmlns:a16="http://schemas.microsoft.com/office/drawing/2014/main" id="{4629EF9E-8E8E-4D4A-99EA-8D7A590892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04335" y="643467"/>
            <a:ext cx="9547123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10458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A42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434" name="Picture 2" descr="תמונה יכולה לכלול: ‏‏‏אדם אחד או יותר‏‏, ‏טקסט שאומר '‏$ ترقص بنت‏'‏‏">
            <a:extLst>
              <a:ext uri="{FF2B5EF4-FFF2-40B4-BE49-F238E27FC236}">
                <a16:creationId xmlns:a16="http://schemas.microsoft.com/office/drawing/2014/main" id="{6057355D-D497-44E6-951A-E44B1F7265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92826" y="643467"/>
            <a:ext cx="9202993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1734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B3B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תמונה יכולה לכלול: ‏טקסט שאומר '‏! في صندوق الرمل يحفر‏'‏">
            <a:extLst>
              <a:ext uri="{FF2B5EF4-FFF2-40B4-BE49-F238E27FC236}">
                <a16:creationId xmlns:a16="http://schemas.microsoft.com/office/drawing/2014/main" id="{C8E66C9C-D60E-49C8-8120-7EDB0CD670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9432" y="570272"/>
            <a:ext cx="11095555" cy="5807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23373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831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458" name="Picture 2" descr="תמונה יכולה לכלול: ‏טקסט שאומר '‏تصفق بنت‏'‏">
            <a:extLst>
              <a:ext uri="{FF2B5EF4-FFF2-40B4-BE49-F238E27FC236}">
                <a16:creationId xmlns:a16="http://schemas.microsoft.com/office/drawing/2014/main" id="{18C99692-D920-406E-953F-B4A8680631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29033" y="643467"/>
            <a:ext cx="9930580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64274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53D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482" name="Picture 2" descr="תמונה יכולה לכלול: ‏טקסט שאומר '‏يغسل‏'‏">
            <a:extLst>
              <a:ext uri="{FF2B5EF4-FFF2-40B4-BE49-F238E27FC236}">
                <a16:creationId xmlns:a16="http://schemas.microsoft.com/office/drawing/2014/main" id="{AF78E27B-6A13-4C44-8507-2D91BFAFA3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09368" y="643467"/>
            <a:ext cx="9763432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76674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6FA8F714-B9D8-488A-8CCA-E9948FF91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506" name="Picture 2" descr="תמונה יכולה לכלול: ‏טקסט שאומר '‏بالون يعطي ولد‏'‏">
            <a:extLst>
              <a:ext uri="{FF2B5EF4-FFF2-40B4-BE49-F238E27FC236}">
                <a16:creationId xmlns:a16="http://schemas.microsoft.com/office/drawing/2014/main" id="{EABEA229-C56B-43E4-9264-CE5E93A527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41987" y="1123527"/>
            <a:ext cx="8986683" cy="46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695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B48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תמונה יכולה לכלול: ‏טקסט שאומר '‏بالون تفقع‏'‏">
            <a:extLst>
              <a:ext uri="{FF2B5EF4-FFF2-40B4-BE49-F238E27FC236}">
                <a16:creationId xmlns:a16="http://schemas.microsoft.com/office/drawing/2014/main" id="{1F40296E-6CEF-40B1-B96A-FED813B54B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25678" y="643467"/>
            <a:ext cx="9409470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623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96E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אין תיאור זמין לתמונה.">
            <a:extLst>
              <a:ext uri="{FF2B5EF4-FFF2-40B4-BE49-F238E27FC236}">
                <a16:creationId xmlns:a16="http://schemas.microsoft.com/office/drawing/2014/main" id="{7E3749EB-48C4-4489-876A-53389288A5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8090" y="643467"/>
            <a:ext cx="10677833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7837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433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אין תיאור זמין לתמונה.">
            <a:extLst>
              <a:ext uri="{FF2B5EF4-FFF2-40B4-BE49-F238E27FC236}">
                <a16:creationId xmlns:a16="http://schemas.microsoft.com/office/drawing/2014/main" id="{FA7D5E9C-4386-4588-BC68-634BB0B79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5910" y="643467"/>
            <a:ext cx="10471355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7738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85B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122" name="Picture 2" descr="אין תיאור זמין לתמונה.">
            <a:extLst>
              <a:ext uri="{FF2B5EF4-FFF2-40B4-BE49-F238E27FC236}">
                <a16:creationId xmlns:a16="http://schemas.microsoft.com/office/drawing/2014/main" id="{A3A04B8A-69FB-48A3-9793-8EF0484E83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6413" y="643467"/>
            <a:ext cx="10707329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8930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5B5A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0" name="Picture 2" descr="תמונה יכולה לכלול: ‏טקסט שאומר '‏عن الحبل تقفز بنت‏'‏">
            <a:extLst>
              <a:ext uri="{FF2B5EF4-FFF2-40B4-BE49-F238E27FC236}">
                <a16:creationId xmlns:a16="http://schemas.microsoft.com/office/drawing/2014/main" id="{03E0CC27-6F8A-48AE-B29D-5152CA2BAC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1045" y="643467"/>
            <a:ext cx="10196051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4541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186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194" name="Picture 2" descr="אין תיאור זמין לתמונה.">
            <a:extLst>
              <a:ext uri="{FF2B5EF4-FFF2-40B4-BE49-F238E27FC236}">
                <a16:creationId xmlns:a16="http://schemas.microsoft.com/office/drawing/2014/main" id="{D74C0E65-327C-4F66-A66E-4F9208AED6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89703" y="643467"/>
            <a:ext cx="9999407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2250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663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6" name="Picture 2" descr="תמונה יכולה לכלול: ‏‏אדם אחד‏, ‏טקסט שאומר '‏في النفق * تختبئ بنت‏'‏‏">
            <a:extLst>
              <a:ext uri="{FF2B5EF4-FFF2-40B4-BE49-F238E27FC236}">
                <a16:creationId xmlns:a16="http://schemas.microsoft.com/office/drawing/2014/main" id="{017BB06A-3FA2-4B79-AA16-DCB7A30018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06013" y="643467"/>
            <a:ext cx="8917858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7317789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</Words>
  <Application>Microsoft Office PowerPoint</Application>
  <PresentationFormat>מסך רחב</PresentationFormat>
  <Paragraphs>3</Paragraphs>
  <Slides>22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22</vt:i4>
      </vt:variant>
    </vt:vector>
  </HeadingPairs>
  <TitlesOfParts>
    <vt:vector size="26" baseType="lpstr">
      <vt:lpstr>Arial</vt:lpstr>
      <vt:lpstr>Calibri</vt:lpstr>
      <vt:lpstr>Calibri Light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נבילה מריסאת</dc:creator>
  <cp:lastModifiedBy>נבילה מריסאת</cp:lastModifiedBy>
  <cp:revision>1</cp:revision>
  <dcterms:created xsi:type="dcterms:W3CDTF">2020-10-04T07:07:08Z</dcterms:created>
  <dcterms:modified xsi:type="dcterms:W3CDTF">2020-10-04T07:13:39Z</dcterms:modified>
</cp:coreProperties>
</file>