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957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648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6888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006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113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3239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6747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32884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20229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02885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600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0705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38C40-BBBE-41C0-BF91-C33FD9A90425}" type="datetimeFigureOut">
              <a:rPr lang="he-IL" smtClean="0"/>
              <a:t>כ"ח/תשרי/תשפ"ב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A26B8-EF17-4841-B93B-13011DE5360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3552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2009612" y="299558"/>
            <a:ext cx="9025179" cy="6914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 smtClean="0">
                <a:solidFill>
                  <a:srgbClr val="0F243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بطاقة عمل لنص المذنب هالي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 smtClean="0">
                <a:solidFill>
                  <a:srgbClr val="0F243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أكمل الناقص : 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 smtClean="0">
                <a:solidFill>
                  <a:srgbClr val="0F243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نص ____________  ______________ هو نص _______________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SA" sz="2800" b="1" dirty="0" smtClean="0">
                <a:solidFill>
                  <a:srgbClr val="0F243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مميزات النّص الوظيفي ______________________________________________________________________________________________________________________________________________________________________________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JO" sz="2800" b="1" dirty="0" smtClean="0">
                <a:solidFill>
                  <a:srgbClr val="0F243E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لماذا سُميّت المذنبات بهذا الاسم ؟ </a:t>
            </a:r>
            <a:endParaRPr lang="en-US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ar-JO" sz="2400" b="1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__________________________________________________________________________________________________________________________</a:t>
            </a:r>
            <a:endParaRPr lang="en-US" sz="14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e-IL" dirty="0">
                <a:solidFill>
                  <a:srgbClr val="17365D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תמונה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129" y="420672"/>
            <a:ext cx="1505843" cy="3856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4666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מסך רחב</PresentationFormat>
  <Paragraphs>7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Traditional Arabic</vt:lpstr>
      <vt:lpstr>ערכת נושא Office</vt:lpstr>
      <vt:lpstr>מצגת של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User7</dc:creator>
  <cp:lastModifiedBy>User7</cp:lastModifiedBy>
  <cp:revision>1</cp:revision>
  <dcterms:created xsi:type="dcterms:W3CDTF">2021-10-04T04:52:04Z</dcterms:created>
  <dcterms:modified xsi:type="dcterms:W3CDTF">2021-10-04T04:52:34Z</dcterms:modified>
</cp:coreProperties>
</file>