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5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6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8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0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11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239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674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288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02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288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0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070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8C40-BBBE-41C0-BF91-C33FD9A90425}" type="datetimeFigureOut">
              <a:rPr lang="he-IL" smtClean="0"/>
              <a:t>כ"ח/תשרי/תשפ"ב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A26B8-EF17-4841-B93B-13011DE536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52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09612" y="299558"/>
            <a:ext cx="9025179" cy="691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بطاقة عمل لنص المذنب هالي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أكمل الناقص :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نص ____________  ______________ هو نص _______________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مميزات النّص الوظيفي ______________________________________________________________________________________________________________________________________________________________________________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JO" sz="2800" b="1" dirty="0" smtClean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لماذا سُميّت المذنبات بهذا الاسم ؟ </a:t>
            </a: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JO" sz="24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__________________________________________________________________________________________________________________________</a:t>
            </a: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29" y="420672"/>
            <a:ext cx="1505843" cy="385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666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Traditional Arabic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2021-10-04T04:52:04Z</dcterms:created>
  <dcterms:modified xsi:type="dcterms:W3CDTF">2021-10-04T04:52:34Z</dcterms:modified>
</cp:coreProperties>
</file>