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תמונה פנורמית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ותרת ו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ציטוט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עמוד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עמודת 3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426816" y="773084"/>
            <a:ext cx="8689976" cy="6342609"/>
          </a:xfrm>
        </p:spPr>
        <p:txBody>
          <a:bodyPr>
            <a:normAutofit fontScale="90000"/>
          </a:bodyPr>
          <a:lstStyle/>
          <a:p>
            <a:pPr algn="r"/>
            <a:r>
              <a:rPr lang="ar-SA" sz="2000" b="1" dirty="0" smtClean="0"/>
              <a:t/>
            </a:r>
            <a:br>
              <a:rPr lang="ar-SA" sz="2000" b="1" dirty="0" smtClean="0"/>
            </a:br>
            <a:r>
              <a:rPr lang="ar-SA" sz="2000" b="1" dirty="0"/>
              <a:t/>
            </a:r>
            <a:br>
              <a:rPr lang="ar-SA" sz="2000" b="1" dirty="0"/>
            </a:br>
            <a:r>
              <a:rPr lang="ar-SA" sz="2000" b="1" dirty="0" smtClean="0"/>
              <a:t>مهمة تاريخ للصف الخامس </a:t>
            </a:r>
            <a:r>
              <a:rPr lang="ar-SA" sz="5300" b="1" dirty="0" smtClean="0"/>
              <a:t/>
            </a:r>
            <a:br>
              <a:rPr lang="ar-SA" sz="5300" b="1" dirty="0" smtClean="0"/>
            </a:br>
            <a:r>
              <a:rPr lang="ar-SA" sz="2000" b="1" dirty="0" smtClean="0"/>
              <a:t>18.02.2021</a:t>
            </a:r>
            <a:br>
              <a:rPr lang="ar-SA" sz="2000" b="1" dirty="0" smtClean="0"/>
            </a:br>
            <a:r>
              <a:rPr lang="ar-SA" sz="2200" b="1" dirty="0" smtClean="0"/>
              <a:t/>
            </a:r>
            <a:br>
              <a:rPr lang="ar-SA" sz="2200" b="1" dirty="0" smtClean="0"/>
            </a:br>
            <a:r>
              <a:rPr lang="ar-SA" sz="2200" b="1" dirty="0" smtClean="0">
                <a:solidFill>
                  <a:schemeClr val="accent6">
                    <a:lumMod val="50000"/>
                  </a:schemeClr>
                </a:solidFill>
              </a:rPr>
              <a:t>عزيزي </a:t>
            </a:r>
            <a:r>
              <a:rPr lang="ar-SA" sz="2200" b="1" dirty="0">
                <a:solidFill>
                  <a:schemeClr val="accent6">
                    <a:lumMod val="50000"/>
                  </a:schemeClr>
                </a:solidFill>
              </a:rPr>
              <a:t>الطالب</a:t>
            </a:r>
            <a:r>
              <a:rPr lang="he-IL" sz="2200" b="1" dirty="0">
                <a:solidFill>
                  <a:schemeClr val="accent6">
                    <a:lumMod val="50000"/>
                  </a:schemeClr>
                </a:solidFill>
              </a:rPr>
              <a:t>,</a:t>
            </a:r>
            <a:r>
              <a:rPr lang="ar-SA" sz="2200" b="1" dirty="0">
                <a:solidFill>
                  <a:schemeClr val="accent6">
                    <a:lumMod val="50000"/>
                  </a:schemeClr>
                </a:solidFill>
              </a:rPr>
              <a:t> اجب على ما يلي </a:t>
            </a:r>
            <a:r>
              <a:rPr lang="ar-SA" sz="2200" b="1" dirty="0" smtClean="0">
                <a:solidFill>
                  <a:schemeClr val="accent6">
                    <a:lumMod val="50000"/>
                  </a:schemeClr>
                </a:solidFill>
              </a:rPr>
              <a:t>( ملاحظة </a:t>
            </a:r>
            <a:r>
              <a:rPr lang="he-IL" sz="2200" b="1" dirty="0" smtClean="0">
                <a:solidFill>
                  <a:schemeClr val="accent6">
                    <a:lumMod val="50000"/>
                  </a:schemeClr>
                </a:solidFill>
              </a:rPr>
              <a:t>,</a:t>
            </a:r>
            <a:r>
              <a:rPr lang="ar-SA" sz="2200" b="1" dirty="0" smtClean="0">
                <a:solidFill>
                  <a:schemeClr val="accent6">
                    <a:lumMod val="50000"/>
                  </a:schemeClr>
                </a:solidFill>
              </a:rPr>
              <a:t> يرجى ارسال الحلول  للمتابعة والتقييم ):</a:t>
            </a:r>
            <a:r>
              <a:rPr lang="ar-SA" sz="2200" b="1" dirty="0" smtClean="0"/>
              <a:t/>
            </a:r>
            <a:br>
              <a:rPr lang="ar-SA" sz="2200" b="1" dirty="0" smtClean="0"/>
            </a:br>
            <a:r>
              <a:rPr lang="ar-SA" sz="2200" b="1" dirty="0" smtClean="0"/>
              <a:t/>
            </a:r>
            <a:br>
              <a:rPr lang="ar-SA" sz="2200" b="1" dirty="0" smtClean="0"/>
            </a:br>
            <a:r>
              <a:rPr lang="ar-SA" sz="2200" b="1" dirty="0" smtClean="0"/>
              <a:t>1- عدد شخصيات القصة التاريخية واذكر احدى الشخصيات التي نالت اعجابك وعلل لماذا </a:t>
            </a:r>
            <a:r>
              <a:rPr lang="he-IL" sz="2200" b="1" dirty="0" smtClean="0"/>
              <a:t>.</a:t>
            </a:r>
            <a:r>
              <a:rPr lang="ar-SA" sz="2200" b="1" dirty="0" smtClean="0"/>
              <a:t> </a:t>
            </a:r>
            <a:r>
              <a:rPr lang="he-IL" sz="2200" b="1" dirty="0" smtClean="0"/>
              <a:t/>
            </a:r>
            <a:br>
              <a:rPr lang="he-IL" sz="2200" b="1" dirty="0" smtClean="0"/>
            </a:br>
            <a:r>
              <a:rPr lang="he-IL" sz="2200" b="1" dirty="0" smtClean="0"/>
              <a:t>_________________________________________________________________________________________________________________________________</a:t>
            </a:r>
            <a:r>
              <a:rPr lang="ar-SA" sz="2200" b="1" dirty="0" smtClean="0"/>
              <a:t>__________________</a:t>
            </a:r>
            <a:r>
              <a:rPr lang="he-IL" sz="2200" b="1" dirty="0" smtClean="0"/>
              <a:t>___________</a:t>
            </a:r>
            <a:r>
              <a:rPr lang="ar-SA" sz="2200" b="1" dirty="0" smtClean="0"/>
              <a:t>____________________________________</a:t>
            </a:r>
            <a:r>
              <a:rPr lang="he-IL" sz="2200" b="1" dirty="0" smtClean="0"/>
              <a:t>____</a:t>
            </a:r>
            <a:r>
              <a:rPr lang="ar-SA" sz="2200" b="1" dirty="0" smtClean="0"/>
              <a:t> </a:t>
            </a:r>
            <a:br>
              <a:rPr lang="ar-SA" sz="2200" b="1" dirty="0" smtClean="0"/>
            </a:br>
            <a:r>
              <a:rPr lang="he-IL" sz="2200" b="1" dirty="0" smtClean="0"/>
              <a:t/>
            </a:r>
            <a:br>
              <a:rPr lang="he-IL" sz="2200" b="1" dirty="0" smtClean="0"/>
            </a:br>
            <a:r>
              <a:rPr lang="he-IL" sz="2200" b="1" dirty="0" smtClean="0"/>
              <a:t>2- </a:t>
            </a:r>
            <a:r>
              <a:rPr lang="ar-SA" sz="2200" b="1" dirty="0" smtClean="0"/>
              <a:t>رتب احداث القصة التاريخية باختصار </a:t>
            </a:r>
            <a:br>
              <a:rPr lang="ar-SA" sz="2200" b="1" dirty="0" smtClean="0"/>
            </a:br>
            <a:r>
              <a:rPr lang="ar-SA" sz="2200" b="1" dirty="0" smtClean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 </a:t>
            </a:r>
            <a:br>
              <a:rPr lang="ar-SA" sz="2200" b="1" dirty="0" smtClean="0"/>
            </a:br>
            <a:r>
              <a:rPr lang="ar-SA" sz="2200" b="1" dirty="0"/>
              <a:t/>
            </a:r>
            <a:br>
              <a:rPr lang="ar-SA" sz="2200" b="1" dirty="0"/>
            </a:br>
            <a:r>
              <a:rPr lang="ar-SA" sz="2200" b="1" dirty="0" smtClean="0"/>
              <a:t>3- في السطر الأول  ص 18 ذكر اسم منطقة  " الحيرة "  </a:t>
            </a:r>
            <a:r>
              <a:rPr lang="he-IL" sz="2200" b="1" dirty="0" smtClean="0"/>
              <a:t>.</a:t>
            </a:r>
            <a:r>
              <a:rPr lang="ar-SA" sz="2200" b="1" dirty="0" smtClean="0"/>
              <a:t>استخرج معلومات من مصادر مختلفة عن منطقة الحيرة التاريخية </a:t>
            </a:r>
            <a:r>
              <a:rPr lang="he-IL" sz="2200" b="1" dirty="0" smtClean="0"/>
              <a:t>. </a:t>
            </a:r>
            <a:br>
              <a:rPr lang="he-IL" sz="2200" b="1" dirty="0" smtClean="0"/>
            </a:br>
            <a:r>
              <a:rPr lang="he-IL" sz="2200" b="1" dirty="0" smtClean="0"/>
              <a:t>____________________________________________________________________________________________________________________________________________________________________</a:t>
            </a:r>
            <a:r>
              <a:rPr lang="ar-SA" sz="2200" b="1" dirty="0" smtClean="0"/>
              <a:t>________________________________</a:t>
            </a:r>
            <a:r>
              <a:rPr lang="he-IL" sz="2200" b="1" dirty="0" smtClean="0"/>
              <a:t>__ </a:t>
            </a:r>
            <a:r>
              <a:rPr lang="he-IL" sz="1800" b="1" dirty="0" smtClean="0"/>
              <a:t/>
            </a:r>
            <a:br>
              <a:rPr lang="he-IL" sz="1800" b="1" dirty="0" smtClean="0"/>
            </a:br>
            <a:r>
              <a:rPr lang="ar-SA" sz="1800" b="1" dirty="0"/>
              <a:t/>
            </a:r>
            <a:br>
              <a:rPr lang="ar-SA" sz="1800" b="1" dirty="0"/>
            </a:br>
            <a:r>
              <a:rPr lang="ar-SA" sz="1800" b="1" dirty="0" smtClean="0"/>
              <a:t> </a:t>
            </a:r>
            <a:br>
              <a:rPr lang="ar-SA" sz="1800" b="1" dirty="0" smtClean="0"/>
            </a:br>
            <a:r>
              <a:rPr lang="ar-SA" sz="1800" b="1" dirty="0"/>
              <a:t/>
            </a:r>
            <a:br>
              <a:rPr lang="ar-SA" sz="1800" b="1" dirty="0"/>
            </a:b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964810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טיפה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טיפה</Template>
  <TotalTime>19</TotalTime>
  <Words>0</Words>
  <Application>Microsoft Office PowerPoint</Application>
  <PresentationFormat>מסך רחב</PresentationFormat>
  <Paragraphs>1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Tw Cen MT</vt:lpstr>
      <vt:lpstr>טיפה</vt:lpstr>
      <vt:lpstr>  مهمة تاريخ للصف الخامس  18.02.2021  عزيزي الطالب, اجب على ما يلي ( ملاحظة , يرجى ارسال الحلول  للمتابعة والتقييم ):  1- عدد شخصيات القصة التاريخية واذكر احدى الشخصيات التي نالت اعجابك وعلل لماذا .  ______________________________________________________________________________________________________________________________________________________________________________________________________   2- رتب احداث القصة التاريخية باختصار  ________________________________________________________________________________________________________________________________________________________________________________________________________________________________________________________________________   3- في السطر الأول  ص 18 ذكر اسم منطقة  " الحيرة "  .استخرج معلومات من مصادر مختلفة عن منطقة الحيرة التاريخية .  ______________________________________________________________________________________________________________________________________________________________________________________________________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مهمة تاريخ للصف الخامس  18.02.2021  عزيزي الطالب, اجب على ما يلي : 1- عدد شخصيات القصة التاريخية واذكر احدى الشخصيات التي نالت اعجابك وعلل لماذا .  ______________________________________________________________________________________________________________________________________________________________________  2- رتب احداث القصة التاريخية باختصار  _________________________________________________________________________________________________________________________________________________________________________________________________________________________________________________________   3- في السطر الأول  ص 18 ذكر اسم منطقة</dc:title>
  <dc:creator>morad</dc:creator>
  <cp:lastModifiedBy>morad</cp:lastModifiedBy>
  <cp:revision>2</cp:revision>
  <dcterms:created xsi:type="dcterms:W3CDTF">2021-02-17T09:05:45Z</dcterms:created>
  <dcterms:modified xsi:type="dcterms:W3CDTF">2021-02-17T09:25:03Z</dcterms:modified>
</cp:coreProperties>
</file>