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3897-900F-46A3-B63C-4B21CC3FF0BA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F6D4-5663-425C-905F-049D9FC3E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656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3897-900F-46A3-B63C-4B21CC3FF0BA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F6D4-5663-425C-905F-049D9FC3E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235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3897-900F-46A3-B63C-4B21CC3FF0BA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F6D4-5663-425C-905F-049D9FC3E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346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3897-900F-46A3-B63C-4B21CC3FF0BA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F6D4-5663-425C-905F-049D9FC3E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577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3897-900F-46A3-B63C-4B21CC3FF0BA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F6D4-5663-425C-905F-049D9FC3E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547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3897-900F-46A3-B63C-4B21CC3FF0BA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F6D4-5663-425C-905F-049D9FC3E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106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3897-900F-46A3-B63C-4B21CC3FF0BA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F6D4-5663-425C-905F-049D9FC3E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651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3897-900F-46A3-B63C-4B21CC3FF0BA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F6D4-5663-425C-905F-049D9FC3E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993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3897-900F-46A3-B63C-4B21CC3FF0BA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F6D4-5663-425C-905F-049D9FC3E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434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3897-900F-46A3-B63C-4B21CC3FF0BA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F6D4-5663-425C-905F-049D9FC3E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35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3897-900F-46A3-B63C-4B21CC3FF0BA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F6D4-5663-425C-905F-049D9FC3E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545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3897-900F-46A3-B63C-4B21CC3FF0BA}" type="datetimeFigureOut">
              <a:rPr lang="he-IL" smtClean="0"/>
              <a:t>י"ג/שבט/תשפ"א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EF6D4-5663-425C-905F-049D9FC3E3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842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116632"/>
            <a:ext cx="504056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بطاقة عمل في الحساب</a:t>
            </a:r>
          </a:p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للصف الثاني</a:t>
            </a:r>
            <a:endParaRPr lang="he-IL" sz="3200" b="1" dirty="0">
              <a:latin typeface="Traditional Arabic" pitchFamily="18" charset="-78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395075"/>
              </p:ext>
            </p:extLst>
          </p:nvPr>
        </p:nvGraphicFramePr>
        <p:xfrm>
          <a:off x="1655676" y="1438805"/>
          <a:ext cx="4104456" cy="47244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l" rtl="1">
                        <a:lnSpc>
                          <a:spcPct val="20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43+16=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>
                        <a:lnSpc>
                          <a:spcPct val="20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46+11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>
                        <a:lnSpc>
                          <a:spcPct val="20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17+ 12=</a:t>
                      </a:r>
                      <a:r>
                        <a:rPr lang="en-US" sz="3200" baseline="0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>
                        <a:lnSpc>
                          <a:spcPct val="200000"/>
                        </a:lnSpc>
                      </a:pPr>
                      <a:r>
                        <a:rPr lang="en-US" sz="3200" baseline="0" dirty="0" smtClean="0">
                          <a:latin typeface="Traditional Arabic" pitchFamily="18" charset="-78"/>
                        </a:rPr>
                        <a:t>23+15= 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>
                        <a:lnSpc>
                          <a:spcPct val="200000"/>
                        </a:lnSpc>
                      </a:pPr>
                      <a:r>
                        <a:rPr lang="en-US" sz="3200" dirty="0" smtClean="0">
                          <a:latin typeface="Traditional Arabic" pitchFamily="18" charset="-78"/>
                        </a:rPr>
                        <a:t>10+25=____</a:t>
                      </a:r>
                      <a:endParaRPr lang="he-IL" sz="3200" dirty="0">
                        <a:latin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07904" y="1193850"/>
            <a:ext cx="50405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u="sng" dirty="0" smtClean="0">
                <a:latin typeface="Traditional Arabic" pitchFamily="18" charset="-78"/>
                <a:cs typeface="Traditional Arabic" pitchFamily="18" charset="-78"/>
              </a:rPr>
              <a:t>حل تمارين الجمع التالية:</a:t>
            </a:r>
            <a:endParaRPr lang="he-IL" sz="2800" b="1" u="sng" dirty="0"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783436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‫הצגה על המסך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1</cp:revision>
  <dcterms:created xsi:type="dcterms:W3CDTF">2021-01-26T06:11:25Z</dcterms:created>
  <dcterms:modified xsi:type="dcterms:W3CDTF">2021-01-26T06:12:17Z</dcterms:modified>
</cp:coreProperties>
</file>