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82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06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32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0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82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45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13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971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69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48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4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com.sa/url?sa=i&amp;rct=j&amp;q=&amp;esrc=s&amp;source=images&amp;cd=&amp;ved=2ahUKEwii1fDJpJzlAhVDsaQKHUlnAo4QjRx6BAgBEAQ&amp;url=https://www.paintpages.co.il/%D7%9E%D7%A0%D7%93%D7%9C%D7%95%D7%AA-%D7%9C%D7%A6%D7%91%D7%99%D7%A2%D7%94/&amp;psig=AOvVaw2_RH0Cb-TkjTyp4ep26vZr&amp;ust=157116088343611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מנדלו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3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7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Arabic</dc:creator>
  <cp:lastModifiedBy>Arabic</cp:lastModifiedBy>
  <cp:revision>1</cp:revision>
  <dcterms:created xsi:type="dcterms:W3CDTF">2020-03-15T18:04:11Z</dcterms:created>
  <dcterms:modified xsi:type="dcterms:W3CDTF">2020-03-15T18:05:40Z</dcterms:modified>
</cp:coreProperties>
</file>