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141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13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9424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98937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8260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10596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2322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3566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32354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60149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12110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72207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09C71-DCDB-4B43-BF3F-9194F5E8837B}" type="datetimeFigureOut">
              <a:rPr lang="he-IL" smtClean="0"/>
              <a:t>ט'/אייר/תש"פ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5A8EE-E14D-43A5-BEFC-426C8FEF3706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35746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سهم إلى اليسار واليمين 1"/>
          <p:cNvSpPr/>
          <p:nvPr/>
        </p:nvSpPr>
        <p:spPr>
          <a:xfrm>
            <a:off x="2555776" y="404664"/>
            <a:ext cx="4320480" cy="1296144"/>
          </a:xfrm>
          <a:prstGeom prst="left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dirty="0" smtClean="0"/>
              <a:t>اختر الاجابات الصحيحة</a:t>
            </a:r>
            <a:endParaRPr lang="he-IL" dirty="0"/>
          </a:p>
        </p:txBody>
      </p:sp>
      <p:sp>
        <p:nvSpPr>
          <p:cNvPr id="3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u="sng" dirty="0" smtClean="0"/>
              <a:t>اختر الإجابات الصحيحة :- </a:t>
            </a:r>
            <a:endParaRPr lang="ar-JO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642256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وجة 3"/>
          <p:cNvSpPr/>
          <p:nvPr/>
        </p:nvSpPr>
        <p:spPr>
          <a:xfrm>
            <a:off x="395536" y="548681"/>
            <a:ext cx="8064896" cy="2020612"/>
          </a:xfrm>
          <a:prstGeom prst="wave">
            <a:avLst>
              <a:gd name="adj1" fmla="val 12500"/>
              <a:gd name="adj2" fmla="val -1876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AE" sz="4000" dirty="0" smtClean="0"/>
              <a:t>مهمة بيتية في التربية الإسلامية </a:t>
            </a:r>
            <a:r>
              <a:rPr lang="ar-AE" sz="4000" smtClean="0"/>
              <a:t>للصف </a:t>
            </a:r>
            <a:r>
              <a:rPr lang="ar-AE" sz="4000" smtClean="0"/>
              <a:t>السادس  </a:t>
            </a:r>
            <a:r>
              <a:rPr lang="ar-AE" sz="4000" dirty="0" smtClean="0"/>
              <a:t>- </a:t>
            </a:r>
            <a:r>
              <a:rPr lang="ar-JO" sz="4000" dirty="0" smtClean="0"/>
              <a:t>شروط الصيام </a:t>
            </a:r>
            <a:r>
              <a:rPr lang="ar-AE" sz="4000" dirty="0" smtClean="0"/>
              <a:t>- </a:t>
            </a:r>
          </a:p>
        </p:txBody>
      </p:sp>
      <p:sp>
        <p:nvSpPr>
          <p:cNvPr id="5" name="مربع نص 4"/>
          <p:cNvSpPr txBox="1"/>
          <p:nvPr/>
        </p:nvSpPr>
        <p:spPr>
          <a:xfrm>
            <a:off x="1475656" y="2569293"/>
            <a:ext cx="6768752" cy="36009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AE" sz="2400" dirty="0" smtClean="0"/>
          </a:p>
          <a:p>
            <a:r>
              <a:rPr lang="ar-AE" sz="2400" b="1" dirty="0" smtClean="0"/>
              <a:t>اختر </a:t>
            </a:r>
            <a:r>
              <a:rPr lang="ar-AE" sz="2400" b="1" dirty="0" smtClean="0"/>
              <a:t>الإجابة الخاطئة:- </a:t>
            </a:r>
          </a:p>
          <a:p>
            <a:pPr marL="457200" indent="-457200">
              <a:buAutoNum type="arabicPeriod"/>
            </a:pPr>
            <a:r>
              <a:rPr lang="ar-JO" sz="2400" dirty="0" smtClean="0"/>
              <a:t>البلوغ:- </a:t>
            </a:r>
            <a:r>
              <a:rPr lang="ar-JO" sz="2400" dirty="0" smtClean="0">
                <a:effectLst/>
              </a:rPr>
              <a:t>ولا يجب الصوم على الصغير غير البالغ </a:t>
            </a:r>
            <a:endParaRPr lang="ar-AE" sz="2400" dirty="0" smtClean="0"/>
          </a:p>
          <a:p>
            <a:pPr marL="457200" indent="-457200">
              <a:buAutoNum type="arabicPeriod"/>
            </a:pPr>
            <a:r>
              <a:rPr lang="ar-JO" sz="2400" dirty="0" smtClean="0"/>
              <a:t>العاقل:</a:t>
            </a:r>
            <a:r>
              <a:rPr lang="ar-AE" sz="2400" dirty="0" smtClean="0"/>
              <a:t>- </a:t>
            </a:r>
            <a:r>
              <a:rPr lang="ar-JO" sz="2400" dirty="0" smtClean="0">
                <a:effectLst/>
              </a:rPr>
              <a:t>ولا يجب الصوم على مجنون</a:t>
            </a:r>
            <a:r>
              <a:rPr lang="ar-AE" sz="2400" dirty="0" smtClean="0"/>
              <a:t>. </a:t>
            </a:r>
            <a:endParaRPr lang="ar-AE" sz="2400" dirty="0" smtClean="0">
              <a:effectLst/>
            </a:endParaRPr>
          </a:p>
          <a:p>
            <a:r>
              <a:rPr lang="ar-JO" sz="2400" dirty="0" smtClean="0"/>
              <a:t>3.</a:t>
            </a:r>
            <a:r>
              <a:rPr lang="ar-AE" sz="2400" dirty="0" smtClean="0"/>
              <a:t> </a:t>
            </a:r>
            <a:r>
              <a:rPr lang="ar-JO" sz="2400" dirty="0" smtClean="0"/>
              <a:t>الإسلام</a:t>
            </a:r>
            <a:r>
              <a:rPr lang="ar-AE" sz="2400" dirty="0" smtClean="0"/>
              <a:t>:</a:t>
            </a:r>
            <a:r>
              <a:rPr lang="ar-JO" sz="2400" dirty="0" smtClean="0"/>
              <a:t>- </a:t>
            </a:r>
            <a:r>
              <a:rPr lang="ar-JO" sz="2400" dirty="0" smtClean="0">
                <a:effectLst/>
              </a:rPr>
              <a:t> فلا يصح الصوم من الكافر</a:t>
            </a:r>
            <a:r>
              <a:rPr lang="ar-AE" sz="2400" dirty="0" smtClean="0">
                <a:effectLst/>
              </a:rPr>
              <a:t>.</a:t>
            </a:r>
            <a:endParaRPr lang="ar-JO" sz="2400" dirty="0" smtClean="0">
              <a:effectLst/>
            </a:endParaRPr>
          </a:p>
          <a:p>
            <a:pPr marL="457200" indent="-457200">
              <a:buAutoNum type="arabicPeriod" startAt="4"/>
            </a:pPr>
            <a:r>
              <a:rPr lang="ar-JO" sz="2400" dirty="0" smtClean="0"/>
              <a:t>القادر خاليا من الموانع:</a:t>
            </a:r>
            <a:r>
              <a:rPr lang="ar-AE" sz="2400" dirty="0" smtClean="0"/>
              <a:t>-</a:t>
            </a:r>
            <a:r>
              <a:rPr lang="ar-JO" sz="2400" dirty="0" smtClean="0"/>
              <a:t> </a:t>
            </a:r>
            <a:r>
              <a:rPr lang="ar-JO" sz="2400" dirty="0" smtClean="0">
                <a:effectLst/>
              </a:rPr>
              <a:t>ولا يجب الصوم على غير القادر لمرض أو كبر</a:t>
            </a:r>
            <a:r>
              <a:rPr lang="ar-AE" sz="2400" dirty="0" smtClean="0">
                <a:effectLst/>
              </a:rPr>
              <a:t>. </a:t>
            </a:r>
          </a:p>
          <a:p>
            <a:pPr marL="342900" indent="-342900">
              <a:buAutoNum type="arabicPeriod" startAt="4"/>
            </a:pPr>
            <a:r>
              <a:rPr lang="ar-AE" sz="2400" dirty="0" smtClean="0"/>
              <a:t>الكافر</a:t>
            </a: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1490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/>
          <p:cNvSpPr txBox="1"/>
          <p:nvPr/>
        </p:nvSpPr>
        <p:spPr>
          <a:xfrm>
            <a:off x="1115616" y="1052736"/>
            <a:ext cx="7128792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JO" b="1" u="sng" dirty="0" smtClean="0">
                <a:effectLst/>
              </a:rPr>
              <a:t>اركان الصيام:</a:t>
            </a:r>
          </a:p>
          <a:p>
            <a:r>
              <a:rPr lang="ar-JO" b="1" u="sng" dirty="0" smtClean="0">
                <a:effectLst/>
              </a:rPr>
              <a:t>الركن الأول</a:t>
            </a:r>
            <a:r>
              <a:rPr lang="ar-JO" dirty="0" smtClean="0">
                <a:effectLst/>
              </a:rPr>
              <a:t>:</a:t>
            </a:r>
          </a:p>
          <a:p>
            <a:r>
              <a:rPr lang="ar-JO" dirty="0" smtClean="0">
                <a:effectLst/>
              </a:rPr>
              <a:t> النية، ومعناها القصد، وهو اعتقاد القلب فعل شيء، وعزمه عليه من غير تردد، والمراد بها هنا قصد الصوم، والدليل على أن النية ركن لصحة الصيام، قوله صلى الله عليه وسلم: «إنما الأعمال بالنيات وإنما لكل امرئ ما نوى» (رواه البخاري ومسلم)، وهو يعم كل عمل، وقوله في حديث حفصة رضي الله عنها: «من لم يبيت الصيام قبل الفجر فلا صيام له» (رواه أحمد وأصحاب السنن). </a:t>
            </a:r>
          </a:p>
          <a:p>
            <a:r>
              <a:rPr lang="ar-JO" b="1" u="sng" dirty="0" smtClean="0">
                <a:effectLst/>
              </a:rPr>
              <a:t>الركن الثاني :</a:t>
            </a:r>
          </a:p>
          <a:p>
            <a:r>
              <a:rPr lang="ar-JO" b="1" u="sng" dirty="0" smtClean="0">
                <a:effectLst/>
              </a:rPr>
              <a:t>الإمساك عن المفطرات من طعام:</a:t>
            </a:r>
          </a:p>
          <a:p>
            <a:r>
              <a:rPr lang="ar-JO" dirty="0" smtClean="0">
                <a:effectLst/>
              </a:rPr>
              <a:t>، وشراب، وجماع، من طلوع الفجر الثاني إلى غروب الشمس، ودليل ذلك قوله تعالى: {وَكُلُوا وَاشْرَبُوا حَتَّى يَتَبَيَّنَ لَكُمُ الْخَيْطُ الأَبْيَضُ مِنَ الْخَيْطِ الأَسْوَدِ مِنَ الْفَجْرِ ثُمَّ أَتِمُّوا الصِّيَامَ إِلَى اللَّيْلِ} [البقرة من الآية:187]، والمراد بالخيط الأبيض والخيط الأسود، بياض النهار وسواد الليل، وذلك يحصل بطلوع الفجر</a:t>
            </a:r>
            <a:br>
              <a:rPr lang="ar-JO" dirty="0" smtClean="0">
                <a:effectLst/>
              </a:rPr>
            </a:br>
            <a:r>
              <a:rPr lang="ar-JO" dirty="0" smtClean="0">
                <a:effectLst/>
              </a:rPr>
              <a:t/>
            </a:r>
            <a:br>
              <a:rPr lang="ar-JO" dirty="0" smtClean="0">
                <a:effectLst/>
              </a:rPr>
            </a:b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583958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ذو زوايا قطرية مخدوشة 2"/>
          <p:cNvSpPr/>
          <p:nvPr/>
        </p:nvSpPr>
        <p:spPr>
          <a:xfrm>
            <a:off x="683568" y="1916832"/>
            <a:ext cx="7920880" cy="4248472"/>
          </a:xfrm>
          <a:prstGeom prst="snip2Diag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endParaRPr lang="ar-JO" u="sng" dirty="0" smtClean="0"/>
          </a:p>
          <a:p>
            <a:r>
              <a:rPr lang="ar-AE" sz="3600" u="sng" dirty="0" smtClean="0"/>
              <a:t>مهمة بيتية في التربية الإسلامية للصف الخامس: </a:t>
            </a:r>
            <a:endParaRPr lang="ar-JO" sz="3600" u="sng" dirty="0"/>
          </a:p>
          <a:p>
            <a:endParaRPr lang="ar-JO" u="sng" dirty="0"/>
          </a:p>
          <a:p>
            <a:endParaRPr lang="ar-JO" u="sng" dirty="0" smtClean="0"/>
          </a:p>
          <a:p>
            <a:endParaRPr lang="ar-JO" u="sng" dirty="0"/>
          </a:p>
          <a:p>
            <a:endParaRPr lang="ar-JO" u="sng" dirty="0" smtClean="0"/>
          </a:p>
          <a:p>
            <a:r>
              <a:rPr lang="ar-AE" sz="2400" b="1" u="sng" dirty="0" smtClean="0"/>
              <a:t>اختر الإجابات الصحيحة :- </a:t>
            </a:r>
            <a:endParaRPr lang="ar-JO" sz="2400" b="1" u="sng" dirty="0"/>
          </a:p>
          <a:p>
            <a:r>
              <a:rPr lang="ar-JO" dirty="0" smtClean="0"/>
              <a:t>    </a:t>
            </a:r>
            <a:endParaRPr lang="ar-AE" dirty="0" smtClean="0"/>
          </a:p>
          <a:p>
            <a:r>
              <a:rPr lang="ar-JO" dirty="0" smtClean="0"/>
              <a:t> </a:t>
            </a:r>
            <a:r>
              <a:rPr lang="ar-JO" u="sng" dirty="0" smtClean="0"/>
              <a:t>من اركان الصيام </a:t>
            </a:r>
            <a:r>
              <a:rPr lang="ar-JO" dirty="0" smtClean="0"/>
              <a:t>: </a:t>
            </a:r>
          </a:p>
          <a:p>
            <a:endParaRPr lang="ar-JO" u="sng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النية, معناها القصد في الصيام.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الصلوات الخمس.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النية غير  مهمة للصيام.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الصيام فرض من فرائض الاسلام.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ar-JO" dirty="0" smtClean="0"/>
              <a:t>الامساك, عن المفطرات من الطعام والشراب من طلوع الشمس حتى غروبها.</a:t>
            </a:r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ar-JO" dirty="0"/>
          </a:p>
          <a:p>
            <a:endParaRPr lang="ar-JO" dirty="0" smtClean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106698220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315</Words>
  <Application>Microsoft Office PowerPoint</Application>
  <PresentationFormat>‫הצגה על המסך (4:3)</PresentationFormat>
  <Paragraphs>54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نسق Office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User</dc:creator>
  <cp:lastModifiedBy>user</cp:lastModifiedBy>
  <cp:revision>10</cp:revision>
  <dcterms:created xsi:type="dcterms:W3CDTF">2018-06-06T05:28:31Z</dcterms:created>
  <dcterms:modified xsi:type="dcterms:W3CDTF">2020-05-03T09:59:12Z</dcterms:modified>
</cp:coreProperties>
</file>