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6434254-F733-49BB-BCA5-BC5490E2DD19}" type="datetimeFigureOut">
              <a:rPr lang="he-IL" smtClean="0"/>
              <a:t>ו'/שבט/תשע"ז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91B7815-FB31-411D-AF6E-4BD1F70E14B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9149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D7BC6-44C5-45BC-9DB6-8CA2FB1F109B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9266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4432-389E-4F1E-90E0-0EE95EAE8931}" type="datetimeFigureOut">
              <a:rPr lang="he-IL" smtClean="0"/>
              <a:t>ו'/שבט/תשע"ז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215F-919E-498B-8367-06222FDDE2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674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4432-389E-4F1E-90E0-0EE95EAE8931}" type="datetimeFigureOut">
              <a:rPr lang="he-IL" smtClean="0"/>
              <a:t>ו'/שבט/תשע"ז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215F-919E-498B-8367-06222FDDE2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8990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4432-389E-4F1E-90E0-0EE95EAE8931}" type="datetimeFigureOut">
              <a:rPr lang="he-IL" smtClean="0"/>
              <a:t>ו'/שבט/תשע"ז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215F-919E-498B-8367-06222FDDE2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0292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4432-389E-4F1E-90E0-0EE95EAE8931}" type="datetimeFigureOut">
              <a:rPr lang="he-IL" smtClean="0"/>
              <a:t>ו'/שבט/תשע"ז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215F-919E-498B-8367-06222FDDE2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34273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4432-389E-4F1E-90E0-0EE95EAE8931}" type="datetimeFigureOut">
              <a:rPr lang="he-IL" smtClean="0"/>
              <a:t>ו'/שבט/תשע"ז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215F-919E-498B-8367-06222FDDE2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6120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4432-389E-4F1E-90E0-0EE95EAE8931}" type="datetimeFigureOut">
              <a:rPr lang="he-IL" smtClean="0"/>
              <a:t>ו'/שבט/תשע"ז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215F-919E-498B-8367-06222FDDE2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49564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4432-389E-4F1E-90E0-0EE95EAE8931}" type="datetimeFigureOut">
              <a:rPr lang="he-IL" smtClean="0"/>
              <a:t>ו'/שבט/תשע"ז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215F-919E-498B-8367-06222FDDE2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55851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4432-389E-4F1E-90E0-0EE95EAE8931}" type="datetimeFigureOut">
              <a:rPr lang="he-IL" smtClean="0"/>
              <a:t>ו'/שבט/תשע"ז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215F-919E-498B-8367-06222FDDE2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14148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4432-389E-4F1E-90E0-0EE95EAE8931}" type="datetimeFigureOut">
              <a:rPr lang="he-IL" smtClean="0"/>
              <a:t>ו'/שבט/תשע"ז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215F-919E-498B-8367-06222FDDE2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1843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4432-389E-4F1E-90E0-0EE95EAE8931}" type="datetimeFigureOut">
              <a:rPr lang="he-IL" smtClean="0"/>
              <a:t>ו'/שבט/תשע"ז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215F-919E-498B-8367-06222FDDE2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98248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4432-389E-4F1E-90E0-0EE95EAE8931}" type="datetimeFigureOut">
              <a:rPr lang="he-IL" smtClean="0"/>
              <a:t>ו'/שבט/תשע"ז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215F-919E-498B-8367-06222FDDE2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9368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C4432-389E-4F1E-90E0-0EE95EAE8931}" type="datetimeFigureOut">
              <a:rPr lang="he-IL" smtClean="0"/>
              <a:t>ו'/שבט/תשע"ז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B215F-919E-498B-8367-06222FDDE2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0477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mormonshare.com/sites/default/files/handouts/ship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04664"/>
            <a:ext cx="1865493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www.mormonshare.com/sites/default/files/handouts/ship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04664"/>
            <a:ext cx="1865493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mormonshare.com/sites/default/files/handouts/ship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80"/>
            <a:ext cx="1865493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www.mormonshare.com/sites/default/files/handouts/ship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0151" y="2564904"/>
            <a:ext cx="1865493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www.mormonshare.com/sites/default/files/handouts/ship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426" y="2564904"/>
            <a:ext cx="1865493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www.mormonshare.com/sites/default/files/handouts/ship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033" y="2636912"/>
            <a:ext cx="1865493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www.mormonshare.com/sites/default/files/handouts/ship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708920"/>
            <a:ext cx="1865493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www.mormonshare.com/sites/default/files/handouts/ship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1987" y="4653136"/>
            <a:ext cx="1865493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://www.mormonshare.com/sites/default/files/handouts/ship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641258"/>
            <a:ext cx="1865493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://www.mormonshare.com/sites/default/files/handouts/ship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032" y="4697760"/>
            <a:ext cx="1865493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://www.mormonshare.com/sites/default/files/handouts/ship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52865"/>
            <a:ext cx="1865493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מלבן 16"/>
          <p:cNvSpPr/>
          <p:nvPr/>
        </p:nvSpPr>
        <p:spPr>
          <a:xfrm>
            <a:off x="4881676" y="1700807"/>
            <a:ext cx="99899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10x5</a:t>
            </a:r>
            <a:endParaRPr lang="he-IL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מלבן 17"/>
          <p:cNvSpPr/>
          <p:nvPr/>
        </p:nvSpPr>
        <p:spPr>
          <a:xfrm>
            <a:off x="2733181" y="1700808"/>
            <a:ext cx="79060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8x3</a:t>
            </a:r>
            <a:endParaRPr lang="he-IL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מלבן 18"/>
          <p:cNvSpPr/>
          <p:nvPr/>
        </p:nvSpPr>
        <p:spPr>
          <a:xfrm>
            <a:off x="537445" y="1836052"/>
            <a:ext cx="79060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5x3</a:t>
            </a:r>
            <a:endParaRPr lang="he-IL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מלבן 19"/>
          <p:cNvSpPr/>
          <p:nvPr/>
        </p:nvSpPr>
        <p:spPr>
          <a:xfrm>
            <a:off x="7235738" y="3861048"/>
            <a:ext cx="79060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9x0</a:t>
            </a:r>
            <a:endParaRPr lang="he-IL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מלבן 20"/>
          <p:cNvSpPr/>
          <p:nvPr/>
        </p:nvSpPr>
        <p:spPr>
          <a:xfrm>
            <a:off x="4965429" y="3861048"/>
            <a:ext cx="79060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7x5</a:t>
            </a:r>
            <a:endParaRPr lang="he-IL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מלבן 21"/>
          <p:cNvSpPr/>
          <p:nvPr/>
        </p:nvSpPr>
        <p:spPr>
          <a:xfrm>
            <a:off x="2794478" y="3868300"/>
            <a:ext cx="79060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4x9</a:t>
            </a:r>
            <a:endParaRPr lang="he-IL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3" name="מלבן 22"/>
          <p:cNvSpPr/>
          <p:nvPr/>
        </p:nvSpPr>
        <p:spPr>
          <a:xfrm>
            <a:off x="433251" y="4025473"/>
            <a:ext cx="99899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10x6</a:t>
            </a:r>
            <a:endParaRPr lang="he-IL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4" name="מלבן 23"/>
          <p:cNvSpPr/>
          <p:nvPr/>
        </p:nvSpPr>
        <p:spPr>
          <a:xfrm>
            <a:off x="7469432" y="6021288"/>
            <a:ext cx="79060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7x2</a:t>
            </a:r>
            <a:endParaRPr lang="he-IL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5" name="מלבן 24"/>
          <p:cNvSpPr/>
          <p:nvPr/>
        </p:nvSpPr>
        <p:spPr>
          <a:xfrm>
            <a:off x="4881676" y="6004132"/>
            <a:ext cx="79060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3x3</a:t>
            </a:r>
            <a:endParaRPr lang="he-IL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6" name="מלבן 25"/>
          <p:cNvSpPr/>
          <p:nvPr/>
        </p:nvSpPr>
        <p:spPr>
          <a:xfrm>
            <a:off x="2803685" y="6042395"/>
            <a:ext cx="79060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6x6</a:t>
            </a:r>
            <a:endParaRPr lang="he-IL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7" name="מלבן 26"/>
          <p:cNvSpPr/>
          <p:nvPr/>
        </p:nvSpPr>
        <p:spPr>
          <a:xfrm>
            <a:off x="641642" y="6042395"/>
            <a:ext cx="79060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9x6</a:t>
            </a:r>
            <a:endParaRPr lang="he-IL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6588224" y="260648"/>
            <a:ext cx="2376264" cy="17325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عزيزي الطالب كون تمرين جمع تكراري لتمارين الضرب</a:t>
            </a:r>
          </a:p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ثم ارسم مجموعات ملائمة</a:t>
            </a:r>
            <a:endParaRPr lang="he-IL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85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20824"/>
            <a:ext cx="2123042" cy="1588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948264" y="1732746"/>
            <a:ext cx="115212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 smtClean="0"/>
              <a:t>6+6+6</a:t>
            </a:r>
            <a:endParaRPr lang="he-I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731" y="1156047"/>
            <a:ext cx="2123042" cy="1588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62854"/>
            <a:ext cx="2123042" cy="1588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996952"/>
            <a:ext cx="2123042" cy="1588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3710" y="2977839"/>
            <a:ext cx="2123042" cy="1588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759" y="2977839"/>
            <a:ext cx="2123042" cy="1588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6743" y="5013176"/>
            <a:ext cx="2123042" cy="1588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2189" y="5013176"/>
            <a:ext cx="2123042" cy="1588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033710" y="1876762"/>
            <a:ext cx="185303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 smtClean="0"/>
              <a:t>0+0++0+0+0</a:t>
            </a:r>
            <a:endParaRPr lang="he-IL" dirty="0"/>
          </a:p>
        </p:txBody>
      </p:sp>
      <p:sp>
        <p:nvSpPr>
          <p:cNvPr id="12" name="TextBox 11"/>
          <p:cNvSpPr txBox="1"/>
          <p:nvPr/>
        </p:nvSpPr>
        <p:spPr>
          <a:xfrm>
            <a:off x="7001673" y="3771887"/>
            <a:ext cx="115212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 smtClean="0"/>
              <a:t>5+5</a:t>
            </a:r>
            <a:endParaRPr lang="he-IL" dirty="0"/>
          </a:p>
        </p:txBody>
      </p:sp>
      <p:sp>
        <p:nvSpPr>
          <p:cNvPr id="13" name="TextBox 12"/>
          <p:cNvSpPr txBox="1"/>
          <p:nvPr/>
        </p:nvSpPr>
        <p:spPr>
          <a:xfrm>
            <a:off x="1673216" y="1876762"/>
            <a:ext cx="115212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dirty="0" smtClean="0"/>
              <a:t>2x5</a:t>
            </a:r>
            <a:endParaRPr lang="he-IL" dirty="0"/>
          </a:p>
        </p:txBody>
      </p:sp>
      <p:sp>
        <p:nvSpPr>
          <p:cNvPr id="14" name="TextBox 13"/>
          <p:cNvSpPr txBox="1"/>
          <p:nvPr/>
        </p:nvSpPr>
        <p:spPr>
          <a:xfrm>
            <a:off x="4374581" y="3645024"/>
            <a:ext cx="142155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 smtClean="0"/>
              <a:t>9+9+9+9</a:t>
            </a:r>
            <a:endParaRPr lang="he-IL" dirty="0"/>
          </a:p>
        </p:txBody>
      </p:sp>
      <p:sp>
        <p:nvSpPr>
          <p:cNvPr id="15" name="TextBox 14"/>
          <p:cNvSpPr txBox="1"/>
          <p:nvPr/>
        </p:nvSpPr>
        <p:spPr>
          <a:xfrm>
            <a:off x="1475656" y="3791000"/>
            <a:ext cx="115212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dirty="0" smtClean="0"/>
              <a:t>3x6</a:t>
            </a:r>
            <a:endParaRPr lang="he-IL" dirty="0"/>
          </a:p>
        </p:txBody>
      </p:sp>
      <p:sp>
        <p:nvSpPr>
          <p:cNvPr id="16" name="TextBox 15"/>
          <p:cNvSpPr txBox="1"/>
          <p:nvPr/>
        </p:nvSpPr>
        <p:spPr>
          <a:xfrm>
            <a:off x="6372200" y="5765194"/>
            <a:ext cx="115212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dirty="0" smtClean="0"/>
              <a:t>5x0</a:t>
            </a:r>
            <a:endParaRPr lang="he-IL" dirty="0"/>
          </a:p>
        </p:txBody>
      </p:sp>
      <p:sp>
        <p:nvSpPr>
          <p:cNvPr id="17" name="TextBox 16"/>
          <p:cNvSpPr txBox="1"/>
          <p:nvPr/>
        </p:nvSpPr>
        <p:spPr>
          <a:xfrm>
            <a:off x="3313060" y="5765194"/>
            <a:ext cx="115212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dirty="0" smtClean="0"/>
              <a:t>4x9</a:t>
            </a:r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220072" y="116632"/>
            <a:ext cx="2933729" cy="8640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عزيزي الطالب قص والصق كل تمرين جمع تكراري وما يلائمه من تمرين ضرب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37660780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47</Words>
  <Application>Microsoft Office PowerPoint</Application>
  <PresentationFormat>عرض على الشاشة (3:4)‏</PresentationFormat>
  <Paragraphs>23</Paragraphs>
  <Slides>2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ערכת נושא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Arabic</cp:lastModifiedBy>
  <cp:revision>3</cp:revision>
  <dcterms:created xsi:type="dcterms:W3CDTF">2016-02-10T10:05:07Z</dcterms:created>
  <dcterms:modified xsi:type="dcterms:W3CDTF">2017-02-02T17:06:08Z</dcterms:modified>
</cp:coreProperties>
</file>