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3" r:id="rId2"/>
    <p:sldId id="261" r:id="rId3"/>
    <p:sldId id="262" r:id="rId4"/>
    <p:sldId id="259" r:id="rId5"/>
    <p:sldId id="260" r:id="rId6"/>
    <p:sldId id="265" r:id="rId7"/>
  </p:sldIdLst>
  <p:sldSz cx="9144000" cy="6858000" type="screen4x3"/>
  <p:notesSz cx="6888163" cy="1002188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62" d="100"/>
          <a:sy n="62" d="100"/>
        </p:scale>
        <p:origin x="-1596" y="-1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060858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206939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18319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286830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59147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99613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72908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23889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134265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688701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49184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8381F8-31AF-4BE6-8129-AC9F5D241453}" type="datetimeFigureOut">
              <a:rPr lang="he-IL" smtClean="0"/>
              <a:pPr/>
              <a:t>ט"ו/חשון/תש"פ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5FA1BD-F523-465B-8F20-E6080FAA2142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84366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3528" y="404664"/>
            <a:ext cx="8352928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endParaRPr lang="ar-SA" sz="6000" b="1" dirty="0" smtClean="0"/>
          </a:p>
          <a:p>
            <a:pPr>
              <a:lnSpc>
                <a:spcPct val="150000"/>
              </a:lnSpc>
            </a:pPr>
            <a:r>
              <a:rPr lang="ar-SA" sz="6000" b="1" dirty="0" smtClean="0"/>
              <a:t>قص البنود في مخزن الحقوق والواجبات وصنفها الى حقوق وواجبات</a:t>
            </a:r>
            <a:endParaRPr lang="he-IL" sz="6000" b="1" dirty="0"/>
          </a:p>
        </p:txBody>
      </p:sp>
    </p:spTree>
    <p:extLst>
      <p:ext uri="{BB962C8B-B14F-4D97-AF65-F5344CB8AC3E}">
        <p14:creationId xmlns:p14="http://schemas.microsoft.com/office/powerpoint/2010/main" val="30967815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0000"/>
          <a:stretch/>
        </p:blipFill>
        <p:spPr bwMode="auto">
          <a:xfrm>
            <a:off x="-36512" y="9621"/>
            <a:ext cx="9144000" cy="70293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58517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80528" y="-15445"/>
            <a:ext cx="9324528" cy="70248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10673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25" y="260648"/>
            <a:ext cx="8929903" cy="6259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3083803" y="2886473"/>
            <a:ext cx="2762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مخزن الحقوق والواجبات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690440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e-IL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76672"/>
            <a:ext cx="8424936" cy="6381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מלבן 3"/>
          <p:cNvSpPr/>
          <p:nvPr/>
        </p:nvSpPr>
        <p:spPr>
          <a:xfrm>
            <a:off x="2866244" y="3244334"/>
            <a:ext cx="276229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2400" b="1" dirty="0" smtClean="0"/>
              <a:t>مخزن الحقوق والواجبات </a:t>
            </a:r>
            <a:endParaRPr lang="he-IL" sz="2400" dirty="0"/>
          </a:p>
        </p:txBody>
      </p:sp>
    </p:spTree>
    <p:extLst>
      <p:ext uri="{BB962C8B-B14F-4D97-AF65-F5344CB8AC3E}">
        <p14:creationId xmlns:p14="http://schemas.microsoft.com/office/powerpoint/2010/main" val="18098609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לבן מעוגל 1"/>
          <p:cNvSpPr/>
          <p:nvPr/>
        </p:nvSpPr>
        <p:spPr>
          <a:xfrm>
            <a:off x="6977372" y="1464688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3" name="TextBox 2"/>
          <p:cNvSpPr txBox="1"/>
          <p:nvPr/>
        </p:nvSpPr>
        <p:spPr>
          <a:xfrm>
            <a:off x="1487328" y="3534107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لا استعمل العنف </a:t>
            </a:r>
            <a:r>
              <a:rPr lang="ar-SA" sz="2400" dirty="0" err="1" smtClean="0"/>
              <a:t>اأ</a:t>
            </a:r>
            <a:endParaRPr lang="he-IL" sz="2400" dirty="0"/>
          </a:p>
        </p:txBody>
      </p:sp>
      <p:sp>
        <p:nvSpPr>
          <p:cNvPr id="4" name="מלבן מעוגל 3"/>
          <p:cNvSpPr/>
          <p:nvPr/>
        </p:nvSpPr>
        <p:spPr>
          <a:xfrm>
            <a:off x="4427984" y="3212976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5" name="מלבן מעוגל 4"/>
          <p:cNvSpPr/>
          <p:nvPr/>
        </p:nvSpPr>
        <p:spPr>
          <a:xfrm>
            <a:off x="6945168" y="3212976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6" name="מלבן מעוגל 5"/>
          <p:cNvSpPr/>
          <p:nvPr/>
        </p:nvSpPr>
        <p:spPr>
          <a:xfrm>
            <a:off x="6984268" y="5229200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7" name="מלבן מעוגל 6"/>
          <p:cNvSpPr/>
          <p:nvPr/>
        </p:nvSpPr>
        <p:spPr>
          <a:xfrm>
            <a:off x="4427984" y="1499712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8" name="מלבן מעוגל 7"/>
          <p:cNvSpPr/>
          <p:nvPr/>
        </p:nvSpPr>
        <p:spPr>
          <a:xfrm>
            <a:off x="4283968" y="5181992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9" name="מלבן מעוגל 8"/>
          <p:cNvSpPr/>
          <p:nvPr/>
        </p:nvSpPr>
        <p:spPr>
          <a:xfrm>
            <a:off x="1331640" y="1565176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0" name="מלבן מעוגל 9"/>
          <p:cNvSpPr/>
          <p:nvPr/>
        </p:nvSpPr>
        <p:spPr>
          <a:xfrm>
            <a:off x="1331640" y="3356992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1" name="מלבן מעוגל 10"/>
          <p:cNvSpPr/>
          <p:nvPr/>
        </p:nvSpPr>
        <p:spPr>
          <a:xfrm>
            <a:off x="1353500" y="5181992"/>
            <a:ext cx="1800200" cy="1152128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12" name="TextBox 11"/>
          <p:cNvSpPr txBox="1"/>
          <p:nvPr/>
        </p:nvSpPr>
        <p:spPr>
          <a:xfrm>
            <a:off x="7085384" y="3373541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اصغي </a:t>
            </a:r>
            <a:r>
              <a:rPr lang="ar-SA" sz="2400" dirty="0" err="1" smtClean="0"/>
              <a:t>للاخرين</a:t>
            </a:r>
            <a:r>
              <a:rPr lang="ar-SA" sz="2400" dirty="0" smtClean="0"/>
              <a:t>  </a:t>
            </a:r>
            <a:endParaRPr lang="he-IL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7053180" y="5389765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اتواجد باكرا  </a:t>
            </a:r>
            <a:endParaRPr lang="he-IL" sz="2400" dirty="0"/>
          </a:p>
        </p:txBody>
      </p:sp>
      <p:sp>
        <p:nvSpPr>
          <p:cNvPr id="14" name="TextBox 13"/>
          <p:cNvSpPr txBox="1"/>
          <p:nvPr/>
        </p:nvSpPr>
        <p:spPr>
          <a:xfrm>
            <a:off x="4391980" y="5342557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احل الوظائف </a:t>
            </a:r>
            <a:endParaRPr lang="he-IL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1439652" y="5157890"/>
            <a:ext cx="158417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احافظ على الهدوء والنظام اثناء الدرس  </a:t>
            </a:r>
            <a:endParaRPr lang="he-IL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546336" y="1878965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ألعب </a:t>
            </a:r>
            <a:endParaRPr lang="he-IL" sz="2400" dirty="0"/>
          </a:p>
        </p:txBody>
      </p:sp>
      <p:sp>
        <p:nvSpPr>
          <p:cNvPr id="17" name="TextBox 16"/>
          <p:cNvSpPr txBox="1"/>
          <p:nvPr/>
        </p:nvSpPr>
        <p:spPr>
          <a:xfrm>
            <a:off x="4546336" y="3356992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يسمعني الاخرين </a:t>
            </a:r>
            <a:endParaRPr lang="he-IL" sz="2400" dirty="0"/>
          </a:p>
        </p:txBody>
      </p:sp>
      <p:sp>
        <p:nvSpPr>
          <p:cNvPr id="18" name="TextBox 17"/>
          <p:cNvSpPr txBox="1"/>
          <p:nvPr/>
        </p:nvSpPr>
        <p:spPr>
          <a:xfrm>
            <a:off x="1439652" y="1565176"/>
            <a:ext cx="1584176" cy="120032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أحظى بالعناية والاهتمام </a:t>
            </a:r>
            <a:endParaRPr lang="he-IL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7300584" y="1744951"/>
            <a:ext cx="158417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لا استعمل العنف </a:t>
            </a:r>
            <a:endParaRPr lang="he-IL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1439652" y="3702223"/>
            <a:ext cx="158417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dirty="0" smtClean="0"/>
              <a:t>ان أتعلم  </a:t>
            </a:r>
            <a:endParaRPr lang="he-IL" sz="2400" dirty="0"/>
          </a:p>
        </p:txBody>
      </p:sp>
      <p:sp>
        <p:nvSpPr>
          <p:cNvPr id="21" name="TextBox 20"/>
          <p:cNvSpPr txBox="1"/>
          <p:nvPr/>
        </p:nvSpPr>
        <p:spPr>
          <a:xfrm>
            <a:off x="1331640" y="188640"/>
            <a:ext cx="7553120" cy="45653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>
              <a:lnSpc>
                <a:spcPct val="150000"/>
              </a:lnSpc>
            </a:pPr>
            <a:r>
              <a:rPr lang="ar-SA" b="1" dirty="0"/>
              <a:t>قص </a:t>
            </a:r>
            <a:r>
              <a:rPr lang="ar-SA" b="1" dirty="0" smtClean="0"/>
              <a:t>الجمل في </a:t>
            </a:r>
            <a:r>
              <a:rPr lang="ar-SA" b="1" dirty="0"/>
              <a:t>مخزن الحقوق والواجبات وصنفها الى حقوق </a:t>
            </a:r>
            <a:r>
              <a:rPr lang="ar-SA" b="1" dirty="0" smtClean="0"/>
              <a:t>وواجبات في دفترك </a:t>
            </a:r>
            <a:endParaRPr lang="he-IL" b="1" dirty="0"/>
          </a:p>
        </p:txBody>
      </p:sp>
    </p:spTree>
    <p:extLst>
      <p:ext uri="{BB962C8B-B14F-4D97-AF65-F5344CB8AC3E}">
        <p14:creationId xmlns:p14="http://schemas.microsoft.com/office/powerpoint/2010/main" val="2625848380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64</Words>
  <Application>Microsoft Office PowerPoint</Application>
  <PresentationFormat>عرض على الشاشة (3:4)‏</PresentationFormat>
  <Paragraphs>15</Paragraphs>
  <Slides>6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7" baseType="lpstr">
      <vt:lpstr>ערכת נושא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</dc:title>
  <dc:creator>Hebrew</dc:creator>
  <cp:lastModifiedBy>Arabic</cp:lastModifiedBy>
  <cp:revision>13</cp:revision>
  <cp:lastPrinted>2018-10-20T12:45:06Z</cp:lastPrinted>
  <dcterms:created xsi:type="dcterms:W3CDTF">2017-10-12T08:05:23Z</dcterms:created>
  <dcterms:modified xsi:type="dcterms:W3CDTF">2019-11-13T10:05:56Z</dcterms:modified>
</cp:coreProperties>
</file>