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952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112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342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306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505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987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635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137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25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056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881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B174F-8A0B-4A88-B73C-08C61D21851F}" type="datetimeFigureOut">
              <a:rPr lang="he-IL" smtClean="0"/>
              <a:t>י"ז/אדר/תשפ"א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42B48-9862-4E32-AC69-1CEB7D84F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760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326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388" y="115888"/>
            <a:ext cx="8785225" cy="6553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214414" y="285728"/>
            <a:ext cx="73453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SA" altLang="he-IL" sz="3200" b="1" u="sng" dirty="0"/>
              <a:t>حل التمارين التالية ( انتبه للاستقراض)</a:t>
            </a:r>
            <a:endParaRPr lang="he-IL" altLang="he-IL" sz="3200" b="1" u="sng" dirty="0"/>
          </a:p>
        </p:txBody>
      </p:sp>
      <p:pic>
        <p:nvPicPr>
          <p:cNvPr id="19460" name="Picture 2" descr="https://encrypted-tbn3.gstatic.com/images?q=tbn:ANd9GcTwGD1yvkLQRGEDoW_riJ4rC-A21RTRP5r0fwUJZKoRbkDFuJj8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4581525"/>
            <a:ext cx="1403351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215074" y="1142984"/>
            <a:ext cx="242889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76</a:t>
            </a:r>
          </a:p>
          <a:p>
            <a:endParaRPr lang="en-US" sz="3200" dirty="0"/>
          </a:p>
          <a:p>
            <a:r>
              <a:rPr lang="en-US" sz="3200" dirty="0"/>
              <a:t>18</a:t>
            </a:r>
          </a:p>
          <a:p>
            <a:endParaRPr lang="en-US" sz="3200" dirty="0"/>
          </a:p>
          <a:p>
            <a:endParaRPr lang="he-IL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7358082" y="171448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143372" y="1214422"/>
            <a:ext cx="1643074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30</a:t>
            </a:r>
          </a:p>
          <a:p>
            <a:endParaRPr lang="en-US" dirty="0"/>
          </a:p>
          <a:p>
            <a:r>
              <a:rPr lang="en-US" sz="3200" dirty="0"/>
              <a:t>27</a:t>
            </a:r>
            <a:endParaRPr lang="he-IL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286248" y="157161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643042" y="1142984"/>
            <a:ext cx="1143008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/>
              <a:t>58</a:t>
            </a:r>
          </a:p>
          <a:p>
            <a:endParaRPr lang="ar-SA" dirty="0"/>
          </a:p>
          <a:p>
            <a:r>
              <a:rPr lang="ar-SA" sz="3200" dirty="0"/>
              <a:t>34</a:t>
            </a:r>
            <a:endParaRPr lang="he-IL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1428728" y="157161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072330" y="3643314"/>
            <a:ext cx="1500198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69</a:t>
            </a:r>
          </a:p>
          <a:p>
            <a:endParaRPr lang="en-US" dirty="0"/>
          </a:p>
          <a:p>
            <a:r>
              <a:rPr lang="en-US" sz="3200" dirty="0"/>
              <a:t>10</a:t>
            </a:r>
            <a:endParaRPr lang="he-IL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7286644" y="407194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786182" y="3646419"/>
            <a:ext cx="2071702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/>
              <a:t>71</a:t>
            </a:r>
          </a:p>
          <a:p>
            <a:endParaRPr lang="ar-SA" dirty="0"/>
          </a:p>
          <a:p>
            <a:r>
              <a:rPr lang="ar-SA" sz="3200" dirty="0"/>
              <a:t>36</a:t>
            </a:r>
            <a:endParaRPr lang="he-IL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4500562" y="400050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643042" y="3714752"/>
            <a:ext cx="150019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/>
              <a:t>55</a:t>
            </a:r>
          </a:p>
          <a:p>
            <a:r>
              <a:rPr lang="ar-SA" sz="3200" dirty="0"/>
              <a:t>13</a:t>
            </a:r>
            <a:endParaRPr lang="he-IL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1785918" y="407194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-</a:t>
            </a:r>
            <a:endParaRPr lang="he-IL" sz="2400" b="1" dirty="0"/>
          </a:p>
        </p:txBody>
      </p:sp>
      <p:cxnSp>
        <p:nvCxnSpPr>
          <p:cNvPr id="32" name="מחבר ישר 31"/>
          <p:cNvCxnSpPr/>
          <p:nvPr/>
        </p:nvCxnSpPr>
        <p:spPr>
          <a:xfrm rot="10800000">
            <a:off x="7072330" y="2713032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מחבר ישר 32"/>
          <p:cNvCxnSpPr/>
          <p:nvPr/>
        </p:nvCxnSpPr>
        <p:spPr>
          <a:xfrm rot="10800000">
            <a:off x="7143768" y="5000636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מחבר ישר 33"/>
          <p:cNvCxnSpPr/>
          <p:nvPr/>
        </p:nvCxnSpPr>
        <p:spPr>
          <a:xfrm rot="10800000">
            <a:off x="4214810" y="2643182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מחבר ישר 34"/>
          <p:cNvCxnSpPr/>
          <p:nvPr/>
        </p:nvCxnSpPr>
        <p:spPr>
          <a:xfrm rot="10800000">
            <a:off x="4357686" y="5000636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מחבר ישר 35"/>
          <p:cNvCxnSpPr/>
          <p:nvPr/>
        </p:nvCxnSpPr>
        <p:spPr>
          <a:xfrm rot="10800000">
            <a:off x="1285852" y="2571744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מחבר ישר 36"/>
          <p:cNvCxnSpPr/>
          <p:nvPr/>
        </p:nvCxnSpPr>
        <p:spPr>
          <a:xfrm rot="10800000">
            <a:off x="1500166" y="4857760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94707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</Words>
  <Application>Microsoft Office PowerPoint</Application>
  <PresentationFormat>‫הצגה על המסך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2021-03-01T07:41:36Z</dcterms:created>
  <dcterms:modified xsi:type="dcterms:W3CDTF">2021-03-01T07:43:06Z</dcterms:modified>
</cp:coreProperties>
</file>