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60" r:id="rId1"/>
    <p:sldMasterId id="2147483684" r:id="rId2"/>
  </p:sldMasterIdLst>
  <p:sldIdLst>
    <p:sldId id="257" r:id="rId3"/>
    <p:sldId id="259" r:id="rId4"/>
  </p:sldIdLst>
  <p:sldSz cx="9144000" cy="6858000" type="screen4x3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380"/>
    <p:restoredTop sz="94660"/>
  </p:normalViewPr>
  <p:slideViewPr>
    <p:cSldViewPr>
      <p:cViewPr varScale="1">
        <p:scale>
          <a:sx n="66" d="100"/>
          <a:sy n="66" d="100"/>
        </p:scale>
        <p:origin x="-1506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he-IL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he-IL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A1559B-F7A2-46D9-8E65-26DD0EC00E6D}" type="datetimeFigureOut">
              <a:rPr lang="he-IL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כ"ו/שבט/תשפ"א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9516CC-857F-4AD1-A38B-5A8A99B7E348}" type="slidenum">
              <a:rPr lang="he-IL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00031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he-IL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he-IL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883BFE-1997-48E1-80CD-B2C4735186F1}" type="datetimeFigureOut">
              <a:rPr lang="he-IL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כ"ו/שבט/תשפ"א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0C4D24-EB05-40CA-BE61-A9C0ECB14A70}" type="slidenum">
              <a:rPr lang="he-IL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494506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he-IL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he-IL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513880-35E7-49F4-8108-79739EF2B0CE}" type="datetimeFigureOut">
              <a:rPr lang="he-IL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כ"ו/שבט/תשפ"א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D3BC31-50BE-449F-885F-A5DBED623548}" type="slidenum">
              <a:rPr lang="he-IL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518079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he-IL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he-IL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A1559B-F7A2-46D9-8E65-26DD0EC00E6D}" type="datetimeFigureOut">
              <a:rPr lang="he-IL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כ"ו/שבט/תשפ"א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9516CC-857F-4AD1-A38B-5A8A99B7E348}" type="slidenum">
              <a:rPr lang="he-IL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8830879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he-IL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he-IL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004475-919F-413B-A4CB-2429AA1FCEA3}" type="datetimeFigureOut">
              <a:rPr lang="he-IL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כ"ו/שבט/תשפ"א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06C8A9-5414-448F-8B46-B0A3A8709DD6}" type="slidenum">
              <a:rPr lang="he-IL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022552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he-IL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61AF49-668C-4DD5-9168-A8B6739BF783}" type="datetimeFigureOut">
              <a:rPr lang="he-IL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כ"ו/שבט/תשפ"א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11551B-C3CC-4E89-99FE-E19A99436BAE}" type="slidenum">
              <a:rPr lang="he-IL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4279920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he-IL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he-IL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he-IL"/>
          </a:p>
        </p:txBody>
      </p:sp>
      <p:sp>
        <p:nvSpPr>
          <p:cNvPr id="5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E13F7C-0A19-4C91-8E90-2A4D897D8936}" type="datetimeFigureOut">
              <a:rPr lang="he-IL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כ"ו/שבט/תשפ"א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D17E98-A5BB-46C6-B8F6-8B4035F0DD63}" type="slidenum">
              <a:rPr lang="he-IL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0220862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he-IL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he-IL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he-IL"/>
          </a:p>
        </p:txBody>
      </p:sp>
      <p:sp>
        <p:nvSpPr>
          <p:cNvPr id="7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18257E-3F5F-45D5-8D82-D6BFEEE991C6}" type="datetimeFigureOut">
              <a:rPr lang="he-IL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כ"ו/שבט/תשפ"א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54CF6B-7208-4EA1-AD48-B0A9B174A122}" type="slidenum">
              <a:rPr lang="he-IL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117051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he-IL"/>
          </a:p>
        </p:txBody>
      </p:sp>
      <p:sp>
        <p:nvSpPr>
          <p:cNvPr id="3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F6D01F-2B2E-467C-B2B2-E5FCD5A799A6}" type="datetimeFigureOut">
              <a:rPr lang="he-IL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כ"ו/שבט/תשפ"א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E48984-7CC1-4D27-9962-3DB9FAB3B15F}" type="slidenum">
              <a:rPr lang="he-IL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37146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C5B5A7-A752-4CF1-B027-F19976828D41}" type="datetimeFigureOut">
              <a:rPr lang="he-IL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כ"ו/שבט/תשפ"א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7A0364-9A00-430B-B2B1-D7AACCF4B2B3}" type="slidenum">
              <a:rPr lang="he-IL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654610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he-IL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he-IL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5BA61D-5246-4BB2-AC08-4EF27BFBB496}" type="datetimeFigureOut">
              <a:rPr lang="he-IL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כ"ו/שבט/תשפ"א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C56837-7AC5-4665-AEB5-E16B687ED4A6}" type="slidenum">
              <a:rPr lang="he-IL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68426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he-IL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he-IL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004475-919F-413B-A4CB-2429AA1FCEA3}" type="datetimeFigureOut">
              <a:rPr lang="he-IL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כ"ו/שבט/תשפ"א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06C8A9-5414-448F-8B46-B0A3A8709DD6}" type="slidenum">
              <a:rPr lang="he-IL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319617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he-IL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1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he-IL" noProof="0" smtClean="0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1D1F2F-309B-48BB-825F-2C91DA5777A0}" type="datetimeFigureOut">
              <a:rPr lang="he-IL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כ"ו/שבט/תשפ"א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4593BC-1CCF-43B0-89F1-65117795DCC8}" type="slidenum">
              <a:rPr lang="he-IL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9148099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he-IL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he-IL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883BFE-1997-48E1-80CD-B2C4735186F1}" type="datetimeFigureOut">
              <a:rPr lang="he-IL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כ"ו/שבט/תשפ"א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0C4D24-EB05-40CA-BE61-A9C0ECB14A70}" type="slidenum">
              <a:rPr lang="he-IL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229790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he-IL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he-IL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513880-35E7-49F4-8108-79739EF2B0CE}" type="datetimeFigureOut">
              <a:rPr lang="he-IL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כ"ו/שבט/תשפ"א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D3BC31-50BE-449F-885F-A5DBED623548}" type="slidenum">
              <a:rPr lang="he-IL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899587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he-IL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61AF49-668C-4DD5-9168-A8B6739BF783}" type="datetimeFigureOut">
              <a:rPr lang="he-IL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כ"ו/שבט/תשפ"א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11551B-C3CC-4E89-99FE-E19A99436BAE}" type="slidenum">
              <a:rPr lang="he-IL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250057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he-IL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he-IL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he-IL"/>
          </a:p>
        </p:txBody>
      </p:sp>
      <p:sp>
        <p:nvSpPr>
          <p:cNvPr id="5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E13F7C-0A19-4C91-8E90-2A4D897D8936}" type="datetimeFigureOut">
              <a:rPr lang="he-IL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כ"ו/שבט/תשפ"א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D17E98-A5BB-46C6-B8F6-8B4035F0DD63}" type="slidenum">
              <a:rPr lang="he-IL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35376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he-IL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he-IL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he-IL"/>
          </a:p>
        </p:txBody>
      </p:sp>
      <p:sp>
        <p:nvSpPr>
          <p:cNvPr id="7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18257E-3F5F-45D5-8D82-D6BFEEE991C6}" type="datetimeFigureOut">
              <a:rPr lang="he-IL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כ"ו/שבט/תשפ"א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54CF6B-7208-4EA1-AD48-B0A9B174A122}" type="slidenum">
              <a:rPr lang="he-IL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698553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he-IL"/>
          </a:p>
        </p:txBody>
      </p:sp>
      <p:sp>
        <p:nvSpPr>
          <p:cNvPr id="3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F6D01F-2B2E-467C-B2B2-E5FCD5A799A6}" type="datetimeFigureOut">
              <a:rPr lang="he-IL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כ"ו/שבט/תשפ"א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E48984-7CC1-4D27-9962-3DB9FAB3B15F}" type="slidenum">
              <a:rPr lang="he-IL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40247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C5B5A7-A752-4CF1-B027-F19976828D41}" type="datetimeFigureOut">
              <a:rPr lang="he-IL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כ"ו/שבט/תשפ"א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7A0364-9A00-430B-B2B1-D7AACCF4B2B3}" type="slidenum">
              <a:rPr lang="he-IL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7973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he-IL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he-IL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5BA61D-5246-4BB2-AC08-4EF27BFBB496}" type="datetimeFigureOut">
              <a:rPr lang="he-IL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כ"ו/שבט/תשפ"א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C56837-7AC5-4665-AEB5-E16B687ED4A6}" type="slidenum">
              <a:rPr lang="he-IL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962621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he-IL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1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he-IL" noProof="0" smtClean="0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1D1F2F-309B-48BB-825F-2C91DA5777A0}" type="datetimeFigureOut">
              <a:rPr lang="he-IL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כ"ו/שבט/תשפ"א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4593BC-1CCF-43B0-89F1-65117795DCC8}" type="slidenum">
              <a:rPr lang="he-IL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99335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عنصر نائب للعنوان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ar-SA" smtClean="0"/>
              <a:t>انقر لتحرير نمط العنوان الرئيسي</a:t>
            </a:r>
            <a:endParaRPr lang="he-IL" smtClean="0"/>
          </a:p>
        </p:txBody>
      </p:sp>
      <p:sp>
        <p:nvSpPr>
          <p:cNvPr id="1027" name="عنصر نائب للنص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he-IL" smtClean="0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07992986-E954-42CC-9048-CEE8F1148AA4}" type="datetimeFigureOut">
              <a:rPr lang="he-IL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כ"ו/שבט/תשפ"א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5FDF7BE7-6E30-413D-A423-AAEC0AD5C999}" type="slidenum">
              <a:rPr lang="he-IL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739561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1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Times New Roman" pitchFamily="18" charset="0"/>
        </a:defRPr>
      </a:lvl2pPr>
      <a:lvl3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Times New Roman" pitchFamily="18" charset="0"/>
        </a:defRPr>
      </a:lvl3pPr>
      <a:lvl4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Times New Roman" pitchFamily="18" charset="0"/>
        </a:defRPr>
      </a:lvl4pPr>
      <a:lvl5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Times New Roman" pitchFamily="18" charset="0"/>
        </a:defRPr>
      </a:lvl5pPr>
      <a:lvl6pPr marL="457200" algn="ctr" rtl="1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Times New Roman" pitchFamily="18" charset="0"/>
        </a:defRPr>
      </a:lvl6pPr>
      <a:lvl7pPr marL="914400" algn="ctr" rtl="1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Times New Roman" pitchFamily="18" charset="0"/>
        </a:defRPr>
      </a:lvl7pPr>
      <a:lvl8pPr marL="1371600" algn="ctr" rtl="1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Times New Roman" pitchFamily="18" charset="0"/>
        </a:defRPr>
      </a:lvl8pPr>
      <a:lvl9pPr marL="1828800" algn="ctr" rtl="1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Times New Roman" pitchFamily="18" charset="0"/>
        </a:defRPr>
      </a:lvl9pPr>
    </p:titleStyle>
    <p:bodyStyle>
      <a:lvl1pPr marL="342900" indent="-342900" algn="r" rtl="1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rtl="1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rtl="1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rtl="1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rtl="1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عنصر نائب للعنوان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ar-SA" smtClean="0"/>
              <a:t>انقر لتحرير نمط العنوان الرئيسي</a:t>
            </a:r>
            <a:endParaRPr lang="he-IL" smtClean="0"/>
          </a:p>
        </p:txBody>
      </p:sp>
      <p:sp>
        <p:nvSpPr>
          <p:cNvPr id="1027" name="عنصر نائب للنص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he-IL" smtClean="0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07992986-E954-42CC-9048-CEE8F1148AA4}" type="datetimeFigureOut">
              <a:rPr lang="he-IL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כ"ו/שבט/תשפ"א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5FDF7BE7-6E30-413D-A423-AAEC0AD5C999}" type="slidenum">
              <a:rPr lang="he-IL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046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rtl="1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Times New Roman" pitchFamily="18" charset="0"/>
        </a:defRPr>
      </a:lvl2pPr>
      <a:lvl3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Times New Roman" pitchFamily="18" charset="0"/>
        </a:defRPr>
      </a:lvl3pPr>
      <a:lvl4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Times New Roman" pitchFamily="18" charset="0"/>
        </a:defRPr>
      </a:lvl4pPr>
      <a:lvl5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Times New Roman" pitchFamily="18" charset="0"/>
        </a:defRPr>
      </a:lvl5pPr>
      <a:lvl6pPr marL="457200" algn="ctr" rtl="1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Times New Roman" pitchFamily="18" charset="0"/>
        </a:defRPr>
      </a:lvl6pPr>
      <a:lvl7pPr marL="914400" algn="ctr" rtl="1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Times New Roman" pitchFamily="18" charset="0"/>
        </a:defRPr>
      </a:lvl7pPr>
      <a:lvl8pPr marL="1371600" algn="ctr" rtl="1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Times New Roman" pitchFamily="18" charset="0"/>
        </a:defRPr>
      </a:lvl8pPr>
      <a:lvl9pPr marL="1828800" algn="ctr" rtl="1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Times New Roman" pitchFamily="18" charset="0"/>
        </a:defRPr>
      </a:lvl9pPr>
    </p:titleStyle>
    <p:bodyStyle>
      <a:lvl1pPr marL="342900" indent="-342900" algn="r" rtl="1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rtl="1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rtl="1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rtl="1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rtl="1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תמונה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25" y="1557338"/>
            <a:ext cx="6840538" cy="4900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מלבן 3"/>
          <p:cNvSpPr/>
          <p:nvPr/>
        </p:nvSpPr>
        <p:spPr>
          <a:xfrm>
            <a:off x="6659563" y="836613"/>
            <a:ext cx="2349500" cy="369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ar-SA" b="1" dirty="0">
                <a:ln w="11430"/>
                <a:solidFill>
                  <a:prstClr val="black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charset="0"/>
              </a:rPr>
              <a:t>الضرب بعشرات ومئات كاملة</a:t>
            </a:r>
            <a:endParaRPr lang="en-US" b="1" dirty="0">
              <a:ln w="11430"/>
              <a:solidFill>
                <a:prstClr val="black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5" name="Rectangle 5"/>
          <p:cNvSpPr/>
          <p:nvPr/>
        </p:nvSpPr>
        <p:spPr>
          <a:xfrm>
            <a:off x="6875463" y="2709863"/>
            <a:ext cx="2160587" cy="2808287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ar-SA" b="1" dirty="0">
                <a:solidFill>
                  <a:prstClr val="black"/>
                </a:solidFill>
              </a:rPr>
              <a:t>امثله: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ar-SA" b="1" dirty="0">
              <a:solidFill>
                <a:prstClr val="black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ar-SA" b="1" dirty="0">
                <a:solidFill>
                  <a:prstClr val="black"/>
                </a:solidFill>
              </a:rPr>
              <a:t>900=</a:t>
            </a:r>
            <a:r>
              <a:rPr lang="ar-SA" b="1" u="sng" dirty="0">
                <a:solidFill>
                  <a:prstClr val="black"/>
                </a:solidFill>
              </a:rPr>
              <a:t>10</a:t>
            </a:r>
            <a:r>
              <a:rPr lang="ar-SA" b="1" dirty="0">
                <a:solidFill>
                  <a:prstClr val="black"/>
                </a:solidFill>
              </a:rPr>
              <a:t>×90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ar-SA" b="1" dirty="0">
                <a:solidFill>
                  <a:prstClr val="black"/>
                </a:solidFill>
              </a:rPr>
              <a:t>3000=</a:t>
            </a:r>
            <a:r>
              <a:rPr lang="ar-SA" b="1" u="sng" dirty="0">
                <a:solidFill>
                  <a:prstClr val="black"/>
                </a:solidFill>
              </a:rPr>
              <a:t>60</a:t>
            </a:r>
            <a:r>
              <a:rPr lang="ar-SA" b="1" dirty="0">
                <a:solidFill>
                  <a:prstClr val="black"/>
                </a:solidFill>
              </a:rPr>
              <a:t>×50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ar-SA" b="1" dirty="0">
                <a:solidFill>
                  <a:prstClr val="black"/>
                </a:solidFill>
              </a:rPr>
              <a:t>9000=</a:t>
            </a:r>
            <a:r>
              <a:rPr lang="ar-SA" b="1" u="sng" dirty="0">
                <a:solidFill>
                  <a:prstClr val="black"/>
                </a:solidFill>
              </a:rPr>
              <a:t>100</a:t>
            </a:r>
            <a:r>
              <a:rPr lang="ar-SA" b="1" dirty="0">
                <a:solidFill>
                  <a:prstClr val="black"/>
                </a:solidFill>
              </a:rPr>
              <a:t>×90</a:t>
            </a:r>
            <a:endParaRPr lang="en-US" b="1" dirty="0">
              <a:solidFill>
                <a:prstClr val="black"/>
              </a:solidFill>
            </a:endParaRPr>
          </a:p>
        </p:txBody>
      </p:sp>
      <p:sp>
        <p:nvSpPr>
          <p:cNvPr id="6" name="מלבן 5"/>
          <p:cNvSpPr/>
          <p:nvPr/>
        </p:nvSpPr>
        <p:spPr>
          <a:xfrm>
            <a:off x="3635375" y="1844675"/>
            <a:ext cx="1685925" cy="36988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ar-SA" b="1" dirty="0">
                <a:ln w="11430"/>
                <a:solidFill>
                  <a:prstClr val="black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charset="0"/>
              </a:rPr>
              <a:t>اكمل التمارين التالية</a:t>
            </a:r>
            <a:endParaRPr lang="he-IL" dirty="0">
              <a:solidFill>
                <a:prstClr val="black"/>
              </a:solidFill>
              <a:latin typeface="Arial" pitchFamily="34" charset="0"/>
            </a:endParaRPr>
          </a:p>
        </p:txBody>
      </p:sp>
      <p:sp>
        <p:nvSpPr>
          <p:cNvPr id="7" name="מלבן 6"/>
          <p:cNvSpPr/>
          <p:nvPr/>
        </p:nvSpPr>
        <p:spPr>
          <a:xfrm>
            <a:off x="1349375" y="2360613"/>
            <a:ext cx="4572000" cy="1754187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ar-SA" b="1" dirty="0">
                <a:ln w="11430"/>
                <a:solidFill>
                  <a:prstClr val="black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charset="0"/>
              </a:rPr>
              <a:t>700=100×___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ar-SA" b="1" dirty="0">
                <a:ln w="11430"/>
                <a:solidFill>
                  <a:prstClr val="black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charset="0"/>
              </a:rPr>
              <a:t>2100=___×70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ar-SA" b="1" dirty="0">
                <a:ln w="11430"/>
                <a:solidFill>
                  <a:prstClr val="black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charset="0"/>
              </a:rPr>
              <a:t>3600=90×___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ar-SA" b="1" dirty="0">
                <a:ln w="11430"/>
                <a:solidFill>
                  <a:prstClr val="black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charset="0"/>
              </a:rPr>
              <a:t>3200=80×___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ar-SA" b="1" dirty="0">
                <a:ln w="11430"/>
                <a:solidFill>
                  <a:prstClr val="black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charset="0"/>
              </a:rPr>
              <a:t>2500=50×___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ar-SA" b="1" dirty="0">
                <a:ln w="11430"/>
                <a:solidFill>
                  <a:prstClr val="black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charset="0"/>
              </a:rPr>
              <a:t>4900=70×___</a:t>
            </a:r>
          </a:p>
        </p:txBody>
      </p:sp>
      <p:sp>
        <p:nvSpPr>
          <p:cNvPr id="8" name="מלבן 7"/>
          <p:cNvSpPr/>
          <p:nvPr/>
        </p:nvSpPr>
        <p:spPr>
          <a:xfrm>
            <a:off x="1370013" y="4221163"/>
            <a:ext cx="4572000" cy="1754187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ar-SA" b="1" dirty="0">
                <a:ln w="11430"/>
                <a:solidFill>
                  <a:prstClr val="black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charset="0"/>
              </a:rPr>
              <a:t>1600=80×___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ar-SA" b="1" dirty="0">
                <a:ln w="11430"/>
                <a:solidFill>
                  <a:prstClr val="black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charset="0"/>
              </a:rPr>
              <a:t>4000=50×___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ar-SA" b="1" dirty="0">
                <a:ln w="11430"/>
                <a:solidFill>
                  <a:prstClr val="black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charset="0"/>
              </a:rPr>
              <a:t>1600=400×___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ar-SA" b="1" dirty="0">
                <a:ln w="11430"/>
                <a:solidFill>
                  <a:prstClr val="black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charset="0"/>
              </a:rPr>
              <a:t>2400=400×___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ar-SA" b="1" dirty="0">
                <a:ln w="11430"/>
                <a:solidFill>
                  <a:prstClr val="black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charset="0"/>
              </a:rPr>
              <a:t>1500=30×___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ar-SA" b="1" dirty="0">
                <a:ln w="11430"/>
                <a:solidFill>
                  <a:prstClr val="black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charset="0"/>
              </a:rPr>
              <a:t>9000=90×___</a:t>
            </a:r>
          </a:p>
        </p:txBody>
      </p:sp>
      <p:sp>
        <p:nvSpPr>
          <p:cNvPr id="9" name="מלבן 8"/>
          <p:cNvSpPr/>
          <p:nvPr/>
        </p:nvSpPr>
        <p:spPr>
          <a:xfrm>
            <a:off x="3131840" y="621269"/>
            <a:ext cx="1595310" cy="584775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ar-SA" sz="3200" b="1" dirty="0">
                <a:ln w="11430"/>
                <a:solidFill>
                  <a:prstClr val="black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pitchFamily="34" charset="0"/>
              </a:rPr>
              <a:t>بطاقة عمل</a:t>
            </a:r>
            <a:endParaRPr lang="he-IL" sz="3200" b="1" dirty="0">
              <a:ln w="11430"/>
              <a:solidFill>
                <a:prstClr val="black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441081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1" descr="C:\Users\Administrator\Desktop\בית ספר 1234\بطاقات\12966_imgcach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5688013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Rectangle 2"/>
          <p:cNvSpPr/>
          <p:nvPr/>
        </p:nvSpPr>
        <p:spPr>
          <a:xfrm>
            <a:off x="6372225" y="908050"/>
            <a:ext cx="2160588" cy="2881313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ar-SA" b="1" dirty="0">
                <a:solidFill>
                  <a:prstClr val="black"/>
                </a:solidFill>
              </a:rPr>
              <a:t>امثله: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ar-SA" b="1" dirty="0">
              <a:solidFill>
                <a:prstClr val="black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ar-SA" b="1" dirty="0">
                <a:solidFill>
                  <a:prstClr val="black"/>
                </a:solidFill>
              </a:rPr>
              <a:t>900=</a:t>
            </a:r>
            <a:r>
              <a:rPr lang="ar-SA" b="1" u="sng" dirty="0">
                <a:solidFill>
                  <a:prstClr val="black"/>
                </a:solidFill>
              </a:rPr>
              <a:t>10</a:t>
            </a:r>
            <a:r>
              <a:rPr lang="ar-SA" b="1" dirty="0">
                <a:solidFill>
                  <a:prstClr val="black"/>
                </a:solidFill>
              </a:rPr>
              <a:t>×</a:t>
            </a:r>
            <a:r>
              <a:rPr lang="ar-SA" b="1" u="sng" dirty="0">
                <a:solidFill>
                  <a:prstClr val="black"/>
                </a:solidFill>
              </a:rPr>
              <a:t>90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ar-SA" b="1" dirty="0">
                <a:solidFill>
                  <a:prstClr val="black"/>
                </a:solidFill>
              </a:rPr>
              <a:t>3000=</a:t>
            </a:r>
            <a:r>
              <a:rPr lang="ar-SA" b="1" u="sng" dirty="0">
                <a:solidFill>
                  <a:prstClr val="black"/>
                </a:solidFill>
              </a:rPr>
              <a:t>60</a:t>
            </a:r>
            <a:r>
              <a:rPr lang="ar-SA" b="1" dirty="0">
                <a:solidFill>
                  <a:prstClr val="black"/>
                </a:solidFill>
              </a:rPr>
              <a:t>×</a:t>
            </a:r>
            <a:r>
              <a:rPr lang="ar-SA" b="1" u="sng" dirty="0">
                <a:solidFill>
                  <a:prstClr val="black"/>
                </a:solidFill>
              </a:rPr>
              <a:t>50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ar-SA" b="1" dirty="0">
                <a:solidFill>
                  <a:prstClr val="black"/>
                </a:solidFill>
              </a:rPr>
              <a:t>900</a:t>
            </a:r>
            <a:r>
              <a:rPr lang="ar-SA" b="1" dirty="0">
                <a:solidFill>
                  <a:prstClr val="white"/>
                </a:solidFill>
              </a:rPr>
              <a:t>0</a:t>
            </a:r>
            <a:r>
              <a:rPr lang="ar-SA" b="1" dirty="0">
                <a:solidFill>
                  <a:prstClr val="black"/>
                </a:solidFill>
              </a:rPr>
              <a:t>=</a:t>
            </a:r>
            <a:r>
              <a:rPr lang="ar-SA" b="1" u="sng" dirty="0">
                <a:solidFill>
                  <a:prstClr val="black"/>
                </a:solidFill>
              </a:rPr>
              <a:t>100</a:t>
            </a:r>
            <a:r>
              <a:rPr lang="ar-SA" b="1" dirty="0">
                <a:solidFill>
                  <a:prstClr val="black"/>
                </a:solidFill>
              </a:rPr>
              <a:t>×</a:t>
            </a:r>
            <a:r>
              <a:rPr lang="ar-SA" b="1" u="sng" dirty="0">
                <a:solidFill>
                  <a:prstClr val="black"/>
                </a:solidFill>
              </a:rPr>
              <a:t>90</a:t>
            </a:r>
            <a:endParaRPr lang="en-US" u="sng" dirty="0">
              <a:solidFill>
                <a:prstClr val="black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627784" y="836712"/>
            <a:ext cx="2287806" cy="461665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ar-SA" sz="2400" b="1" dirty="0">
                <a:ln w="11430"/>
                <a:solidFill>
                  <a:prstClr val="black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charset="0"/>
              </a:rPr>
              <a:t>اكمل التمارين التالية:</a:t>
            </a:r>
            <a:endParaRPr lang="en-US" sz="2400" b="1" dirty="0">
              <a:ln w="11430"/>
              <a:solidFill>
                <a:prstClr val="black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547664" y="1412776"/>
            <a:ext cx="2482864" cy="4093428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ar-SA" sz="2000" b="1" dirty="0">
                <a:ln w="11430"/>
                <a:solidFill>
                  <a:prstClr val="black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charset="0"/>
              </a:rPr>
              <a:t>6000=___×____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ar-SA" sz="2000" b="1" dirty="0">
                <a:ln w="11430"/>
                <a:solidFill>
                  <a:prstClr val="black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charset="0"/>
              </a:rPr>
              <a:t>9000=____×____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ar-SA" sz="2000" b="1" dirty="0">
                <a:ln w="11430"/>
                <a:solidFill>
                  <a:prstClr val="black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charset="0"/>
              </a:rPr>
              <a:t>3000=___×____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ar-SA" sz="2000" b="1" dirty="0">
                <a:ln w="11430"/>
                <a:solidFill>
                  <a:prstClr val="black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charset="0"/>
              </a:rPr>
              <a:t>5000=____×____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ar-SA" sz="2000" b="1" dirty="0">
                <a:ln w="11430"/>
                <a:solidFill>
                  <a:prstClr val="black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charset="0"/>
              </a:rPr>
              <a:t>3600=____×____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ar-SA" sz="2000" b="1" dirty="0">
                <a:ln w="11430"/>
                <a:solidFill>
                  <a:prstClr val="black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charset="0"/>
              </a:rPr>
              <a:t>8100=____×____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ar-SA" sz="2000" b="1" dirty="0">
                <a:ln w="11430"/>
                <a:solidFill>
                  <a:prstClr val="black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charset="0"/>
              </a:rPr>
              <a:t>2500=____×____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ar-SA" sz="2000" b="1" dirty="0">
                <a:ln w="11430"/>
                <a:solidFill>
                  <a:prstClr val="black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charset="0"/>
              </a:rPr>
              <a:t>1200=____×____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ar-SA" sz="2000" b="1" dirty="0">
                <a:ln w="11430"/>
                <a:solidFill>
                  <a:prstClr val="black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charset="0"/>
              </a:rPr>
              <a:t>3500=____×____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ar-SA" sz="2000" b="1" dirty="0">
                <a:ln w="11430"/>
                <a:solidFill>
                  <a:prstClr val="black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charset="0"/>
              </a:rPr>
              <a:t>1600=____×____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ar-SA" sz="2000" b="1" dirty="0">
                <a:ln w="11430"/>
                <a:solidFill>
                  <a:prstClr val="black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charset="0"/>
              </a:rPr>
              <a:t>4500=____×____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ar-SA" sz="2000" b="1" dirty="0">
                <a:ln w="11430"/>
                <a:solidFill>
                  <a:prstClr val="black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charset="0"/>
              </a:rPr>
              <a:t>2100=____×___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ar-SA" sz="2000" b="1" dirty="0">
                <a:ln w="11430"/>
                <a:solidFill>
                  <a:prstClr val="black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charset="0"/>
              </a:rPr>
              <a:t>2400=____×____</a:t>
            </a:r>
            <a:endParaRPr lang="en-US" sz="2000" b="1" dirty="0">
              <a:ln w="11430"/>
              <a:solidFill>
                <a:prstClr val="black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6300788" y="333375"/>
            <a:ext cx="2347912" cy="36830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ar-SA" b="1" dirty="0">
                <a:ln w="11430"/>
                <a:solidFill>
                  <a:prstClr val="black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charset="0"/>
              </a:rPr>
              <a:t>الضرب بعشرات ومئات كاملة</a:t>
            </a:r>
            <a:endParaRPr lang="en-US" b="1" dirty="0">
              <a:ln w="11430"/>
              <a:solidFill>
                <a:prstClr val="black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11560" y="476672"/>
            <a:ext cx="1244251" cy="461665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ar-SA" sz="2400" b="1" dirty="0">
                <a:ln w="11430"/>
                <a:solidFill>
                  <a:prstClr val="black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charset="0"/>
              </a:rPr>
              <a:t>بطاقة عمل</a:t>
            </a:r>
            <a:endParaRPr lang="en-US" sz="2400" b="1" dirty="0">
              <a:ln w="11430"/>
              <a:solidFill>
                <a:prstClr val="black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7970996"/>
      </p:ext>
    </p:extLst>
  </p:cSld>
  <p:clrMapOvr>
    <a:masterClrMapping/>
  </p:clrMapOvr>
</p:sld>
</file>

<file path=ppt/theme/theme1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2_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80</Words>
  <Application>Microsoft Office PowerPoint</Application>
  <PresentationFormat>‫הצגה על המסך (4:3)</PresentationFormat>
  <Paragraphs>41</Paragraphs>
  <Slides>2</Slides>
  <Notes>0</Notes>
  <HiddenSlides>0</HiddenSlides>
  <MMClips>0</MMClips>
  <ScaleCrop>false</ScaleCrop>
  <HeadingPairs>
    <vt:vector size="4" baseType="variant">
      <vt:variant>
        <vt:lpstr>ערכת נושא</vt:lpstr>
      </vt:variant>
      <vt:variant>
        <vt:i4>2</vt:i4>
      </vt:variant>
      <vt:variant>
        <vt:lpstr>כותרות שקופיות</vt:lpstr>
      </vt:variant>
      <vt:variant>
        <vt:i4>2</vt:i4>
      </vt:variant>
    </vt:vector>
  </HeadingPairs>
  <TitlesOfParts>
    <vt:vector size="4" baseType="lpstr">
      <vt:lpstr>سمة Office</vt:lpstr>
      <vt:lpstr>2_سمة Office</vt:lpstr>
      <vt:lpstr>מצגת של PowerPoint</vt:lpstr>
      <vt:lpstr>מצגת של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מצגת של PowerPoint</dc:title>
  <dc:creator>Windows User</dc:creator>
  <cp:lastModifiedBy>Windows User</cp:lastModifiedBy>
  <cp:revision>1</cp:revision>
  <dcterms:created xsi:type="dcterms:W3CDTF">2021-02-08T08:32:33Z</dcterms:created>
  <dcterms:modified xsi:type="dcterms:W3CDTF">2021-02-08T08:34:05Z</dcterms:modified>
</cp:coreProperties>
</file>