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4" d="100"/>
          <a:sy n="64" d="100"/>
        </p:scale>
        <p:origin x="-156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9293C-C97E-4516-A17C-6ECCD16DD5CA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אליפסה 8"/>
          <p:cNvSpPr/>
          <p:nvPr/>
        </p:nvSpPr>
        <p:spPr>
          <a:xfrm>
            <a:off x="285720" y="305272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1016154" y="1285860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5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5</a:t>
            </a:r>
            <a:r>
              <a:rPr lang="ar-SA" sz="2400" dirty="0" smtClean="0"/>
              <a:t>نقوم بتكرار العدد </a:t>
            </a:r>
            <a:r>
              <a:rPr lang="ar-SA" sz="2400" b="1" dirty="0" smtClean="0"/>
              <a:t>5</a:t>
            </a:r>
            <a:r>
              <a:rPr lang="ar-SA" sz="2400" dirty="0" smtClean="0"/>
              <a:t>مرات أي مضاعفته </a:t>
            </a:r>
            <a:r>
              <a:rPr lang="ar-SA" sz="2400" b="1" dirty="0" smtClean="0"/>
              <a:t>5</a:t>
            </a:r>
            <a:r>
              <a:rPr lang="ar-SA" sz="2400" dirty="0" smtClean="0"/>
              <a:t>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5x2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5</a:t>
            </a:r>
            <a:r>
              <a:rPr lang="ar-SA" sz="2400" dirty="0" smtClean="0"/>
              <a:t>مرات  او قد نكرر رقم </a:t>
            </a:r>
            <a:r>
              <a:rPr lang="ar-SA" sz="2800" b="1" dirty="0" smtClean="0"/>
              <a:t>5</a:t>
            </a:r>
            <a:r>
              <a:rPr lang="ar-SA" sz="2400" dirty="0" smtClean="0"/>
              <a:t>مرتان وبهذا نعتمد على قانون التبادل  </a:t>
            </a:r>
            <a:endParaRPr lang="ar-S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05272"/>
            <a:ext cx="4104456" cy="63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35640" y="0"/>
            <a:ext cx="30963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انسخ ما يلي </a:t>
            </a:r>
          </a:p>
          <a:p>
            <a:r>
              <a:rPr lang="ar-SA" dirty="0" smtClean="0"/>
              <a:t>ثم حل البطاقات التي تليه </a:t>
            </a: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408523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3707904" y="2132856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אליפסה 4"/>
          <p:cNvSpPr/>
          <p:nvPr/>
        </p:nvSpPr>
        <p:spPr>
          <a:xfrm>
            <a:off x="5004048" y="1328302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5004048" y="2984486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3666861" y="3777912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אליפסה 8"/>
          <p:cNvSpPr/>
          <p:nvPr/>
        </p:nvSpPr>
        <p:spPr>
          <a:xfrm>
            <a:off x="2329674" y="2924841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אליפסה 9"/>
          <p:cNvSpPr/>
          <p:nvPr/>
        </p:nvSpPr>
        <p:spPr>
          <a:xfrm>
            <a:off x="2478586" y="1243678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אליפסה 10"/>
          <p:cNvSpPr/>
          <p:nvPr/>
        </p:nvSpPr>
        <p:spPr>
          <a:xfrm>
            <a:off x="3804655" y="510267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3707904" y="2576696"/>
            <a:ext cx="147112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مضاعفات العدد 5</a:t>
            </a:r>
            <a:endParaRPr lang="he-IL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524328" y="188640"/>
            <a:ext cx="136815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امامك اعداد متنوعة ابحث عن مضاعفات العدد 5 قصها  والصقها داخل ورقة الزهرة 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276263" y="5301208"/>
            <a:ext cx="8568952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dirty="0" smtClean="0"/>
              <a:t>- 30 -  9   -  5   -   15  -  12 -   20</a:t>
            </a:r>
            <a:endParaRPr lang="ar-SA" sz="4400" dirty="0"/>
          </a:p>
          <a:p>
            <a:r>
              <a:rPr lang="ar-SA" sz="4400" dirty="0" smtClean="0"/>
              <a:t>0   -   18   -   21 – 10-25- </a:t>
            </a:r>
          </a:p>
          <a:p>
            <a:pPr marL="742950" indent="-742950">
              <a:buAutoNum type="arabicPlain" startAt="28"/>
            </a:pPr>
            <a:endParaRPr lang="ar-SA" sz="4400" dirty="0"/>
          </a:p>
          <a:p>
            <a:pPr marL="742950" indent="-742950">
              <a:buAutoNum type="arabicPlain" startAt="28"/>
            </a:pPr>
            <a:endParaRPr lang="ar-SA" sz="4400" dirty="0" smtClean="0"/>
          </a:p>
        </p:txBody>
      </p:sp>
    </p:spTree>
    <p:extLst>
      <p:ext uri="{BB962C8B-B14F-4D97-AF65-F5344CB8AC3E}">
        <p14:creationId xmlns:p14="http://schemas.microsoft.com/office/powerpoint/2010/main" val="142971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400" b="1" dirty="0" smtClean="0"/>
              <a:t>بطاقة عمل</a:t>
            </a:r>
            <a:endParaRPr lang="he-IL" sz="2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793122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                                                      جد حاصل الضرب للتمارين التالية</a:t>
            </a:r>
            <a:endParaRPr lang="en-US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3x5 = ------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4x5=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9x5 =-----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0x5=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1x5=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6x5= -----</a:t>
            </a:r>
          </a:p>
        </p:txBody>
      </p:sp>
      <p:sp>
        <p:nvSpPr>
          <p:cNvPr id="4" name="מלבן 3"/>
          <p:cNvSpPr/>
          <p:nvPr/>
        </p:nvSpPr>
        <p:spPr>
          <a:xfrm>
            <a:off x="5940152" y="1713493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2x---- </a:t>
            </a:r>
            <a:r>
              <a:rPr lang="en-US" b="1" dirty="0"/>
              <a:t>= </a:t>
            </a:r>
            <a:r>
              <a:rPr lang="en-US" b="1" dirty="0" smtClean="0"/>
              <a:t>10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3x--- </a:t>
            </a:r>
            <a:r>
              <a:rPr lang="en-US" b="1" dirty="0"/>
              <a:t>= </a:t>
            </a:r>
            <a:r>
              <a:rPr lang="en-US" b="1" dirty="0" smtClean="0"/>
              <a:t>15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----x5 = 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10x----= 50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5x----- </a:t>
            </a:r>
            <a:r>
              <a:rPr lang="en-US" b="1" dirty="0"/>
              <a:t>= </a:t>
            </a:r>
            <a:r>
              <a:rPr lang="en-US" b="1" dirty="0" smtClean="0"/>
              <a:t>35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5x-----= 25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5x---- </a:t>
            </a:r>
            <a:r>
              <a:rPr lang="en-US" b="1" dirty="0"/>
              <a:t>= </a:t>
            </a:r>
            <a:r>
              <a:rPr lang="en-US" b="1" dirty="0" smtClean="0"/>
              <a:t>30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1844823"/>
            <a:ext cx="1728192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5x 8 </a:t>
            </a:r>
            <a:r>
              <a:rPr lang="en-US" b="1" dirty="0"/>
              <a:t>= ------</a:t>
            </a:r>
          </a:p>
          <a:p>
            <a:pPr algn="l"/>
            <a:r>
              <a:rPr lang="ar-SA" b="1" dirty="0"/>
              <a:t>    </a:t>
            </a:r>
            <a:endParaRPr lang="en-US" b="1" dirty="0"/>
          </a:p>
          <a:p>
            <a:pPr algn="l"/>
            <a:r>
              <a:rPr lang="en-US" b="1" dirty="0" smtClean="0"/>
              <a:t>5x5= </a:t>
            </a:r>
            <a:r>
              <a:rPr lang="en-US" b="1" dirty="0"/>
              <a:t>------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2x5=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7x5=------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10x5= -----</a:t>
            </a:r>
          </a:p>
        </p:txBody>
      </p:sp>
      <p:cxnSp>
        <p:nvCxnSpPr>
          <p:cNvPr id="7" name="מחבר ישר 6"/>
          <p:cNvCxnSpPr/>
          <p:nvPr/>
        </p:nvCxnSpPr>
        <p:spPr>
          <a:xfrm>
            <a:off x="5076056" y="1124744"/>
            <a:ext cx="0" cy="511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08104" y="1268760"/>
            <a:ext cx="3294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جد العامل المجهول في التمارين التالية: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1781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2237" y="1554066"/>
            <a:ext cx="5447120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2.جد حاصل الضرب للتمارين التالية حسب قانونية جداول الضرب  : </a:t>
            </a:r>
          </a:p>
          <a:p>
            <a:pPr marL="0" indent="0" algn="l">
              <a:buNone/>
            </a:pPr>
            <a:endParaRPr lang="ar-SA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</a:t>
            </a:r>
          </a:p>
          <a:p>
            <a:pPr marL="0" indent="0" algn="l">
              <a:buNone/>
            </a:pPr>
            <a:r>
              <a:rPr lang="en-US" sz="2000" b="1" dirty="0" smtClean="0"/>
              <a:t>5x</a:t>
            </a:r>
            <a:r>
              <a:rPr lang="ar-SA" sz="1800" b="1" dirty="0" smtClean="0"/>
              <a:t>          </a:t>
            </a:r>
            <a:endParaRPr lang="en-US" sz="1800" b="1" dirty="0" smtClean="0"/>
          </a:p>
        </p:txBody>
      </p:sp>
      <p:cxnSp>
        <p:nvCxnSpPr>
          <p:cNvPr id="17" name="מחבר חץ ישר 16"/>
          <p:cNvCxnSpPr/>
          <p:nvPr/>
        </p:nvCxnSpPr>
        <p:spPr>
          <a:xfrm flipV="1">
            <a:off x="899592" y="245689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08012" y="228653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      </a:t>
            </a:r>
            <a:endParaRPr lang="he-IL" dirty="0"/>
          </a:p>
        </p:txBody>
      </p:sp>
      <p:cxnSp>
        <p:nvCxnSpPr>
          <p:cNvPr id="21" name="מחבר חץ ישר 20"/>
          <p:cNvCxnSpPr/>
          <p:nvPr/>
        </p:nvCxnSpPr>
        <p:spPr>
          <a:xfrm>
            <a:off x="928689" y="2804076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77897" y="2740278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---- 8      </a:t>
            </a:r>
            <a:endParaRPr lang="he-IL" dirty="0"/>
          </a:p>
        </p:txBody>
      </p:sp>
      <p:cxnSp>
        <p:nvCxnSpPr>
          <p:cNvPr id="25" name="מחבר חץ ישר 24"/>
          <p:cNvCxnSpPr/>
          <p:nvPr/>
        </p:nvCxnSpPr>
        <p:spPr>
          <a:xfrm>
            <a:off x="918821" y="2945174"/>
            <a:ext cx="484827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08012" y="326201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---- 7      </a:t>
            </a:r>
            <a:endParaRPr lang="he-IL" dirty="0"/>
          </a:p>
        </p:txBody>
      </p:sp>
      <p:cxnSp>
        <p:nvCxnSpPr>
          <p:cNvPr id="29" name="מחבר חץ ישר 28"/>
          <p:cNvCxnSpPr/>
          <p:nvPr/>
        </p:nvCxnSpPr>
        <p:spPr>
          <a:xfrm flipV="1">
            <a:off x="890336" y="4310094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>
            <a:off x="882743" y="4725144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882743" y="4869034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7466" y="40364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---- 5      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497557" y="45621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394392" y="5134971"/>
            <a:ext cx="8428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---- 10     </a:t>
            </a:r>
            <a:endParaRPr lang="he-IL" dirty="0"/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1863323" y="1388305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36" name="מחבר חץ ישר 35"/>
          <p:cNvCxnSpPr/>
          <p:nvPr/>
        </p:nvCxnSpPr>
        <p:spPr>
          <a:xfrm flipV="1">
            <a:off x="5220072" y="264494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>
            <a:off x="5222142" y="2988742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/>
          <p:nvPr/>
        </p:nvCxnSpPr>
        <p:spPr>
          <a:xfrm>
            <a:off x="5269117" y="3049176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824430" y="2401624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---- 2      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5857047" y="344667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5978727" y="299208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cxnSp>
        <p:nvCxnSpPr>
          <p:cNvPr id="5" name="מחבר ישר 4"/>
          <p:cNvCxnSpPr/>
          <p:nvPr/>
        </p:nvCxnSpPr>
        <p:spPr>
          <a:xfrm>
            <a:off x="6771297" y="476672"/>
            <a:ext cx="0" cy="6381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427985" y="2708920"/>
            <a:ext cx="77789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خمسة </a:t>
            </a:r>
            <a:r>
              <a:rPr lang="en-US" sz="2000" b="1" dirty="0" smtClean="0"/>
              <a:t>x</a:t>
            </a:r>
            <a:endParaRPr lang="he-IL" sz="2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857208" y="214290"/>
            <a:ext cx="2051043" cy="47705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مضاعفات العدد 5 </a:t>
            </a:r>
          </a:p>
          <a:p>
            <a:endParaRPr lang="ar-SA" sz="1600" b="1" dirty="0" smtClean="0"/>
          </a:p>
          <a:p>
            <a:pPr algn="ctr"/>
            <a:r>
              <a:rPr lang="ar-SA" sz="1600" b="1" dirty="0" smtClean="0"/>
              <a:t>0</a:t>
            </a:r>
          </a:p>
          <a:p>
            <a:pPr algn="ctr"/>
            <a:endParaRPr lang="ar-SA" sz="1600" b="1" dirty="0" smtClean="0"/>
          </a:p>
          <a:p>
            <a:pPr algn="ctr"/>
            <a:r>
              <a:rPr lang="ar-SA" sz="1600" b="1" dirty="0" smtClean="0"/>
              <a:t>-------- </a:t>
            </a:r>
            <a:endParaRPr lang="ar-SA" sz="1600" b="1" dirty="0"/>
          </a:p>
          <a:p>
            <a:pPr algn="ctr"/>
            <a:r>
              <a:rPr lang="ar-SA" sz="1600" b="1" dirty="0" smtClean="0"/>
              <a:t>--------- </a:t>
            </a:r>
          </a:p>
          <a:p>
            <a:pPr algn="ctr"/>
            <a:endParaRPr lang="ar-SA" sz="1600" b="1" dirty="0"/>
          </a:p>
          <a:p>
            <a:pPr algn="ctr"/>
            <a:r>
              <a:rPr lang="ar-SA" sz="1600" b="1" dirty="0" smtClean="0"/>
              <a:t>15 </a:t>
            </a:r>
          </a:p>
          <a:p>
            <a:pPr algn="ctr"/>
            <a:endParaRPr lang="ar-SA" sz="1600" b="1" dirty="0"/>
          </a:p>
          <a:p>
            <a:pPr algn="ctr"/>
            <a:r>
              <a:rPr lang="ar-SA" sz="1600" b="1" dirty="0" smtClean="0"/>
              <a:t>--------- </a:t>
            </a:r>
            <a:endParaRPr lang="ar-SA" sz="1600" b="1" dirty="0"/>
          </a:p>
          <a:p>
            <a:pPr algn="ctr"/>
            <a:r>
              <a:rPr lang="ar-SA" sz="1600" b="1" dirty="0" smtClean="0"/>
              <a:t>---------- </a:t>
            </a:r>
          </a:p>
          <a:p>
            <a:pPr algn="ctr"/>
            <a:endParaRPr lang="ar-SA" sz="1600" b="1" dirty="0"/>
          </a:p>
          <a:p>
            <a:pPr algn="ctr"/>
            <a:r>
              <a:rPr lang="ar-SA" sz="1600" b="1" dirty="0" smtClean="0"/>
              <a:t>30 </a:t>
            </a:r>
          </a:p>
          <a:p>
            <a:pPr algn="ctr"/>
            <a:endParaRPr lang="ar-SA" sz="1600" b="1" dirty="0"/>
          </a:p>
          <a:p>
            <a:pPr algn="ctr"/>
            <a:r>
              <a:rPr lang="ar-SA" sz="1600" b="1" dirty="0" smtClean="0"/>
              <a:t>---------- </a:t>
            </a:r>
          </a:p>
          <a:p>
            <a:pPr algn="ctr"/>
            <a:r>
              <a:rPr lang="ar-SA" sz="1600" b="1" dirty="0" smtClean="0"/>
              <a:t>-----------</a:t>
            </a:r>
          </a:p>
          <a:p>
            <a:pPr algn="ctr"/>
            <a:r>
              <a:rPr lang="ar-SA" sz="1600" b="1" dirty="0" smtClean="0"/>
              <a:t>---------</a:t>
            </a:r>
          </a:p>
          <a:p>
            <a:pPr algn="ctr"/>
            <a:endParaRPr lang="ar-SA" sz="1600" b="1" dirty="0" smtClean="0"/>
          </a:p>
          <a:p>
            <a:pPr algn="ctr"/>
            <a:r>
              <a:rPr lang="ar-SA" sz="1600" b="1" dirty="0" smtClean="0"/>
              <a:t>50</a:t>
            </a:r>
            <a:endParaRPr lang="he-IL" sz="2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79512" y="4357694"/>
            <a:ext cx="5348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 smtClean="0"/>
              <a:t>5x</a:t>
            </a:r>
            <a:endParaRPr lang="he-IL" sz="2000" b="1" dirty="0"/>
          </a:p>
        </p:txBody>
      </p:sp>
    </p:spTree>
    <p:extLst>
      <p:ext uri="{BB962C8B-B14F-4D97-AF65-F5344CB8AC3E}">
        <p14:creationId xmlns:p14="http://schemas.microsoft.com/office/powerpoint/2010/main" val="141869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148064" y="1340768"/>
            <a:ext cx="3528392" cy="49685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מלבן 2"/>
          <p:cNvSpPr/>
          <p:nvPr/>
        </p:nvSpPr>
        <p:spPr>
          <a:xfrm>
            <a:off x="971600" y="1340768"/>
            <a:ext cx="3528392" cy="41764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5292080" y="1484784"/>
            <a:ext cx="3384376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>
              <a:buAutoNum type="arabicPlain" startAt="8"/>
            </a:pPr>
            <a:r>
              <a:rPr lang="ar-SA" sz="2800" b="1" dirty="0" smtClean="0"/>
              <a:t>مرات 5 يساوي</a:t>
            </a:r>
          </a:p>
          <a:p>
            <a:r>
              <a:rPr lang="ar-SA" sz="2800" b="1" dirty="0" smtClean="0"/>
              <a:t> 40 = </a:t>
            </a:r>
            <a:r>
              <a:rPr lang="en-US" sz="2800" b="1" dirty="0" smtClean="0"/>
              <a:t>5x8</a:t>
            </a:r>
            <a:r>
              <a:rPr lang="ar-SA" sz="2800" b="1" dirty="0" smtClean="0"/>
              <a:t> </a:t>
            </a:r>
          </a:p>
          <a:p>
            <a:pPr marL="514350" indent="-514350">
              <a:buAutoNum type="arabicPlain" startAt="8"/>
            </a:pPr>
            <a:endParaRPr lang="ar-SA" sz="2800" b="1" dirty="0"/>
          </a:p>
          <a:p>
            <a:r>
              <a:rPr lang="ar-SA" sz="2800" b="1" dirty="0" smtClean="0"/>
              <a:t>4 مرات 5 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10 مرات 5يساوي ------ </a:t>
            </a:r>
          </a:p>
          <a:p>
            <a:endParaRPr lang="ar-SA" sz="2800" b="1" dirty="0"/>
          </a:p>
          <a:p>
            <a:r>
              <a:rPr lang="ar-SA" sz="2800" b="1" dirty="0" smtClean="0"/>
              <a:t>5 مرات 0 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2 مرات 5 يساوي --------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1484784"/>
            <a:ext cx="3528392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 </a:t>
            </a:r>
            <a:r>
              <a:rPr lang="ar-SA" sz="2800" b="1" dirty="0" smtClean="0"/>
              <a:t>تسع مرات الخمسة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خمس مرات الخمسة   -----</a:t>
            </a:r>
          </a:p>
          <a:p>
            <a:endParaRPr lang="ar-SA" sz="2800" b="1" dirty="0"/>
          </a:p>
          <a:p>
            <a:r>
              <a:rPr lang="ar-SA" sz="2800" b="1" dirty="0" smtClean="0"/>
              <a:t>ست </a:t>
            </a:r>
            <a:r>
              <a:rPr lang="ar-SA" sz="2800" b="1" dirty="0" err="1" smtClean="0"/>
              <a:t>خمسات</a:t>
            </a:r>
            <a:r>
              <a:rPr lang="ar-SA" sz="2800" b="1" dirty="0" smtClean="0"/>
              <a:t>  ----------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سبع </a:t>
            </a:r>
            <a:r>
              <a:rPr lang="ar-SA" sz="2800" b="1" dirty="0" err="1" smtClean="0"/>
              <a:t>خمسات</a:t>
            </a:r>
            <a:r>
              <a:rPr lang="ar-SA" sz="2800" b="1" dirty="0" smtClean="0"/>
              <a:t> --------- </a:t>
            </a:r>
          </a:p>
          <a:p>
            <a:endParaRPr lang="ar-SA" sz="2800" b="1" dirty="0"/>
          </a:p>
          <a:p>
            <a:r>
              <a:rPr lang="ar-SA" sz="2800" b="1" dirty="0" err="1" smtClean="0"/>
              <a:t>اربع</a:t>
            </a:r>
            <a:r>
              <a:rPr lang="ar-SA" sz="2800" b="1" dirty="0" smtClean="0"/>
              <a:t> مرات 5 --------</a:t>
            </a:r>
            <a:endParaRPr lang="he-IL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879102"/>
            <a:ext cx="55086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اكتب التمرين المناسب وجد حاصل الضرب للتمارين</a:t>
            </a:r>
            <a:endParaRPr lang="he-IL" sz="2400" b="1" dirty="0"/>
          </a:p>
        </p:txBody>
      </p:sp>
      <p:sp>
        <p:nvSpPr>
          <p:cNvPr id="7" name="אליפסה 6"/>
          <p:cNvSpPr/>
          <p:nvPr/>
        </p:nvSpPr>
        <p:spPr>
          <a:xfrm>
            <a:off x="3851920" y="116632"/>
            <a:ext cx="1584176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بطاقة عمل</a:t>
            </a:r>
            <a:endParaRPr lang="he-IL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3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255</Words>
  <Application>Microsoft Office PowerPoint</Application>
  <PresentationFormat>عرض على الشاشة (3:4)‏</PresentationFormat>
  <Paragraphs>106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ערכת נושא Office</vt:lpstr>
      <vt:lpstr>عرض تقديمي في PowerPoint</vt:lpstr>
      <vt:lpstr>عرض تقديمي في PowerPoint</vt:lpstr>
      <vt:lpstr>بطاقة عمل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Arabic</cp:lastModifiedBy>
  <cp:revision>7</cp:revision>
  <dcterms:created xsi:type="dcterms:W3CDTF">2020-03-28T17:39:00Z</dcterms:created>
  <dcterms:modified xsi:type="dcterms:W3CDTF">2020-03-29T17:26:07Z</dcterms:modified>
</cp:coreProperties>
</file>