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6" r:id="rId3"/>
    <p:sldId id="257" r:id="rId4"/>
  </p:sldIdLst>
  <p:sldSz cx="6858000" cy="9144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2" d="100"/>
          <a:sy n="82" d="100"/>
        </p:scale>
        <p:origin x="-3276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E267-14FC-4A0E-AFCA-277A93431C97}" type="datetimeFigureOut">
              <a:rPr lang="he-IL" smtClean="0"/>
              <a:t>י"ח/כסלו/תש"פ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59FD-54FD-4DC7-B3F1-2CA033B36A9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882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E267-14FC-4A0E-AFCA-277A93431C97}" type="datetimeFigureOut">
              <a:rPr lang="he-IL" smtClean="0"/>
              <a:t>י"ח/כסלו/תש"פ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59FD-54FD-4DC7-B3F1-2CA033B36A9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9423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E267-14FC-4A0E-AFCA-277A93431C97}" type="datetimeFigureOut">
              <a:rPr lang="he-IL" smtClean="0"/>
              <a:t>י"ח/כסלו/תש"פ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59FD-54FD-4DC7-B3F1-2CA033B36A9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32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E267-14FC-4A0E-AFCA-277A93431C97}" type="datetimeFigureOut">
              <a:rPr lang="he-IL" smtClean="0"/>
              <a:t>י"ח/כסלו/תש"פ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59FD-54FD-4DC7-B3F1-2CA033B36A9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48726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E267-14FC-4A0E-AFCA-277A93431C97}" type="datetimeFigureOut">
              <a:rPr lang="he-IL" smtClean="0"/>
              <a:t>י"ח/כסלו/תש"פ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59FD-54FD-4DC7-B3F1-2CA033B36A9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02342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E267-14FC-4A0E-AFCA-277A93431C97}" type="datetimeFigureOut">
              <a:rPr lang="he-IL" smtClean="0"/>
              <a:t>י"ח/כסלו/תש"פ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59FD-54FD-4DC7-B3F1-2CA033B36A9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19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E267-14FC-4A0E-AFCA-277A93431C97}" type="datetimeFigureOut">
              <a:rPr lang="he-IL" smtClean="0"/>
              <a:t>י"ח/כסלו/תש"פ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59FD-54FD-4DC7-B3F1-2CA033B36A9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8687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E267-14FC-4A0E-AFCA-277A93431C97}" type="datetimeFigureOut">
              <a:rPr lang="he-IL" smtClean="0"/>
              <a:t>י"ח/כסלו/תש"פ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59FD-54FD-4DC7-B3F1-2CA033B36A9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9489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E267-14FC-4A0E-AFCA-277A93431C97}" type="datetimeFigureOut">
              <a:rPr lang="he-IL" smtClean="0"/>
              <a:t>י"ח/כסלו/תש"פ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59FD-54FD-4DC7-B3F1-2CA033B36A9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1150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E267-14FC-4A0E-AFCA-277A93431C97}" type="datetimeFigureOut">
              <a:rPr lang="he-IL" smtClean="0"/>
              <a:t>י"ח/כסלו/תש"פ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59FD-54FD-4DC7-B3F1-2CA033B36A9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2924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E267-14FC-4A0E-AFCA-277A93431C97}" type="datetimeFigureOut">
              <a:rPr lang="he-IL" smtClean="0"/>
              <a:t>י"ח/כסלו/תש"פ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59FD-54FD-4DC7-B3F1-2CA033B36A9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97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FE267-14FC-4A0E-AFCA-277A93431C97}" type="datetimeFigureOut">
              <a:rPr lang="he-IL" smtClean="0"/>
              <a:t>י"ח/כסלו/תש"פ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E59FD-54FD-4DC7-B3F1-2CA033B36A9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9404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20688" y="3203848"/>
            <a:ext cx="5829300" cy="1960033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مهمة تقييم بديل في الدين الاسلامي</a:t>
            </a:r>
            <a:br>
              <a:rPr lang="ar-SA" dirty="0" smtClean="0"/>
            </a:br>
            <a:r>
              <a:rPr lang="ar-SA" dirty="0" smtClean="0"/>
              <a:t>للصفوف السادسة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7870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96254" cy="9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13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904095" cy="9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40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</Words>
  <Application>Microsoft Office PowerPoint</Application>
  <PresentationFormat>‫הצגה על המסך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ערכת נושא Office</vt:lpstr>
      <vt:lpstr>مهمة تقييم بديل في الدين الاسلامي للصفوف السادسة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مهمة تقييم بديل في الدين الاسلامي للصفوف السادسة</dc:title>
  <dc:creator>User</dc:creator>
  <cp:lastModifiedBy>User</cp:lastModifiedBy>
  <cp:revision>1</cp:revision>
  <dcterms:created xsi:type="dcterms:W3CDTF">2019-12-16T10:10:54Z</dcterms:created>
  <dcterms:modified xsi:type="dcterms:W3CDTF">2019-12-16T10:20:17Z</dcterms:modified>
</cp:coreProperties>
</file>