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AFFAD04-423E-46A3-A10D-CF01FAD6612E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3B7F7D8-F335-49B8-A755-EE45069F094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864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307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979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61417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59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1194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947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6870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292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724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6573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553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8F02B-9012-4FA3-A91C-74CC6B46A4BF}" type="datetimeFigureOut">
              <a:rPr lang="he-IL" smtClean="0"/>
              <a:t>ט"ו/חשון/תש"פ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23623-87F6-4CB7-BB19-E12921E098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882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co.il/url?sa=i&amp;rct=j&amp;q=&amp;esrc=s&amp;source=images&amp;cd=&amp;cad=rja&amp;uact=8&amp;ved=0ahUKEwiNyv6_s6vZAhUJbFAKHUIEAKAQjRwIBw&amp;url=http://www.kaye7.org.il/violence.htm&amp;psig=AOvVaw0Fu4fxgKqMcLy98CnL-d4q&amp;ust=1518903639677525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hyperlink" Target="https://www.google.co.il/url?sa=i&amp;rct=j&amp;q=&amp;esrc=s&amp;source=images&amp;cd=&amp;cad=rja&amp;uact=8&amp;ved=0ahUKEwik6N3Ks6vZAhVMEVAKHXj-BV0QjRwIBw&amp;url=https://smtv24x7.com/english-news-6769-duster-fight-drawn-into-death.html&amp;psig=AOvVaw0Fu4fxgKqMcLy98CnL-d4q&amp;ust=1518903639677525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نتيجة بحث الصور عن אלימות בין ילדים תמונות צביעה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694" y="0"/>
            <a:ext cx="4139952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صورة ذات صلة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4392488" cy="6741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25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188641"/>
            <a:ext cx="7772400" cy="1470025"/>
          </a:xfrm>
        </p:spPr>
        <p:txBody>
          <a:bodyPr>
            <a:normAutofit/>
          </a:bodyPr>
          <a:lstStyle/>
          <a:p>
            <a:r>
              <a:rPr lang="ar-SA" sz="2400" dirty="0" smtClean="0"/>
              <a:t>ضع اشارة × بجانب الحدث الذي تعتبره حدثا عنيفا</a:t>
            </a:r>
            <a:endParaRPr lang="he-IL" sz="24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11560" y="1340769"/>
            <a:ext cx="8064896" cy="5328592"/>
          </a:xfrm>
        </p:spPr>
        <p:txBody>
          <a:bodyPr>
            <a:normAutofit/>
          </a:bodyPr>
          <a:lstStyle/>
          <a:p>
            <a:pPr algn="r"/>
            <a:r>
              <a:rPr lang="ar-SA" sz="2400" dirty="0" smtClean="0">
                <a:solidFill>
                  <a:schemeClr val="tx1"/>
                </a:solidFill>
              </a:rPr>
              <a:t>1</a:t>
            </a:r>
            <a:r>
              <a:rPr lang="ar-SA" sz="2800" dirty="0" smtClean="0">
                <a:solidFill>
                  <a:schemeClr val="tx1"/>
                </a:solidFill>
              </a:rPr>
              <a:t>.سعيد حبس اخته في الحمام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2.امير خربش على طاولة الصف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3.اكرم وجد قلما على الارض </a:t>
            </a:r>
            <a:r>
              <a:rPr lang="ar-SA" sz="2800" dirty="0" err="1" smtClean="0">
                <a:solidFill>
                  <a:schemeClr val="tx1"/>
                </a:solidFill>
              </a:rPr>
              <a:t>فاخذه</a:t>
            </a:r>
            <a:r>
              <a:rPr lang="ar-SA" sz="2800" dirty="0" smtClean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4.نسيم قطف حبة مشمش عن الشجرة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5.شادي شتم ابن الجيران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6.نسيم تناول قطعة حلوى من الحانوت بعد ان دفع ثمنها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7.نسمة رشت ماء على صديقتها في حصة الرياضة </a:t>
            </a:r>
          </a:p>
          <a:p>
            <a:pPr algn="r"/>
            <a:r>
              <a:rPr lang="ar-SA" sz="2800" dirty="0" smtClean="0">
                <a:solidFill>
                  <a:schemeClr val="tx1"/>
                </a:solidFill>
              </a:rPr>
              <a:t>8.محمود صرخ بصوت عال على مقربة من اذن سناء </a:t>
            </a:r>
            <a:endParaRPr lang="he-I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9456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62</Words>
  <Application>Microsoft Office PowerPoint</Application>
  <PresentationFormat>عرض على الشاشة (3:4)‏</PresentationFormat>
  <Paragraphs>9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ערכת נושא Office</vt:lpstr>
      <vt:lpstr>عرض تقديمي في PowerPoint</vt:lpstr>
      <vt:lpstr>ضع اشارة × بجانب الحدث الذي تعتبره حدثا عنيفا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Arabic</cp:lastModifiedBy>
  <cp:revision>6</cp:revision>
  <dcterms:created xsi:type="dcterms:W3CDTF">2018-02-16T21:42:32Z</dcterms:created>
  <dcterms:modified xsi:type="dcterms:W3CDTF">2019-11-13T10:09:42Z</dcterms:modified>
</cp:coreProperties>
</file>