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0494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678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4826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50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38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509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987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561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698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278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335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356C2-E4B2-4504-8313-CCED0689BDB8}" type="datetimeFigureOut">
              <a:rPr lang="he-IL" smtClean="0"/>
              <a:t>י'/אדר/תשע"ה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C1737-6019-4909-8989-F748CFAB6D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338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37825" cy="6625771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275409" y="1609282"/>
            <a:ext cx="31935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ركب التمارين  التالية بأعداد مختلفة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حتى تحصل على ناتج القسمة: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086600" y="1351654"/>
            <a:ext cx="1846942" cy="5243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عند تركيب تمارين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يجب ان ننتبه ان </a:t>
            </a:r>
            <a:r>
              <a:rPr lang="ar-SA" b="1" u="sng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المقسوم دائما اكبر </a:t>
            </a:r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من المقسوم عليه ومن ناتج القسمة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لذلك نفكر في عدد كبير يقسم على الناتج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مثال: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30=__÷__</a:t>
            </a:r>
            <a:endParaRPr lang="ar-SA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نأخذ0 </a:t>
            </a:r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18 نقسمه على </a:t>
            </a:r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 </a:t>
            </a:r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يعطينا 6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لذلك نكتب :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30=__6÷_180_</a:t>
            </a:r>
            <a:endParaRPr lang="ar-SA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ar-SA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b="1" cap="none" spc="0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8153400" y="1593893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امثلة: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406400" y="2667348"/>
            <a:ext cx="3048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800=__÷__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200=__÷__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700=__÷__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5000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=__÷__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1000=__÷__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400=__÷__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600=__÷__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3276600" y="2667348"/>
            <a:ext cx="2819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70=__÷__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=__÷__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100=__÷__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10=__÷__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60=__÷__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8275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029" y="-46220"/>
            <a:ext cx="9144000" cy="6781800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6629400" y="457200"/>
            <a:ext cx="18181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جد ناتج القسمة: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828800" y="762783"/>
            <a:ext cx="1667444" cy="27392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ar-SA" sz="28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=1800:90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=2000:500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=1500:30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=1600:800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=300:50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=100:2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6248400" y="1219200"/>
            <a:ext cx="235131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8100:90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2500:500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1800:30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=32000:800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3000:50</a:t>
            </a:r>
            <a:endParaRPr lang="ar-SA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1000:2</a:t>
            </a:r>
            <a:endParaRPr lang="he-IL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814922" y="1424775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72000:90</a:t>
            </a:r>
            <a:endParaRPr lang="ar-SA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=45000:500</a:t>
            </a:r>
            <a:endParaRPr lang="ar-SA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=21000:30</a:t>
            </a:r>
            <a:endParaRPr lang="ar-SA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=64000:800</a:t>
            </a:r>
            <a:endParaRPr lang="ar-SA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=4000:50</a:t>
            </a:r>
            <a:endParaRPr lang="ar-SA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=2000:2</a:t>
            </a:r>
            <a:endParaRPr lang="he-IL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6248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086600" cy="6781800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4445000" y="2990790"/>
            <a:ext cx="200567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اكمل التمارين التالية: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624200" y="3603172"/>
            <a:ext cx="1758815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70=__÷140</a:t>
            </a:r>
            <a:endParaRPr lang="ar-SA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20=__÷1200</a:t>
            </a:r>
            <a:endParaRPr lang="ar-SA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40=__÷1600</a:t>
            </a:r>
            <a:endParaRPr lang="ar-SA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</a:t>
            </a:r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=__÷300</a:t>
            </a:r>
            <a:endParaRPr lang="ar-SA" sz="2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50=___÷2500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362200" y="3592287"/>
            <a:ext cx="205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30=__÷180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80=__÷240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80=__÷1600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30=__÷1500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=__÷400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60=___÷240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214598" y="354874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210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50=__÷300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40=__÷2800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10=__÷100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90=__÷450</a:t>
            </a:r>
            <a:endParaRPr lang="ar-SA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810</a:t>
            </a:r>
            <a:endParaRPr lang="ar-SA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10=___÷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900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7086600" y="1351654"/>
            <a:ext cx="1846942" cy="5243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/>
          <p:cNvSpPr/>
          <p:nvPr/>
        </p:nvSpPr>
        <p:spPr>
          <a:xfrm>
            <a:off x="8178800" y="1504538"/>
            <a:ext cx="6671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امثلة: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7200723" y="1989277"/>
            <a:ext cx="1670649" cy="40934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عند اكمال تمارين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في عملية القسمة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المقسوم نقسمها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ناتج القسمة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مثال: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20=__÷100</a:t>
            </a:r>
            <a:endParaRPr lang="ar-SA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ar-SA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نقسم 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ال100 </a:t>
            </a:r>
            <a:endParaRPr lang="ar-SA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على0 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نحصل على 5 </a:t>
            </a:r>
          </a:p>
          <a:p>
            <a:pPr algn="ctr"/>
            <a:endParaRPr lang="ar-SA" sz="2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 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=_5_÷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</a:t>
            </a:r>
            <a:endParaRPr lang="ar-SA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0766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" y="152400"/>
            <a:ext cx="9174480" cy="6553199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5715000" y="1752600"/>
            <a:ext cx="18181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جد ناتج القسمة: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838200" y="2196199"/>
            <a:ext cx="2971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9000:90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=500:500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=3000:30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=80000:800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=5000:50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=6000:600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=4000:400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=1000:1000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=7000:70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=2000:2</a:t>
            </a:r>
            <a:endParaRPr lang="he-IL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505200" y="2286000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9000:10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500:100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3000:10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80000:100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5000:10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6000:100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4000:100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1000:100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7000:10</a:t>
            </a:r>
            <a:endParaRPr lang="ar-SA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2000:100</a:t>
            </a:r>
            <a:endParaRPr lang="he-IL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018590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275</Words>
  <Application>Microsoft Office PowerPoint</Application>
  <PresentationFormat>‫הצגה על המסך (4:3)</PresentationFormat>
  <Paragraphs>108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School</dc:creator>
  <cp:lastModifiedBy>School</cp:lastModifiedBy>
  <cp:revision>7</cp:revision>
  <dcterms:created xsi:type="dcterms:W3CDTF">2015-02-15T10:11:01Z</dcterms:created>
  <dcterms:modified xsi:type="dcterms:W3CDTF">2015-03-01T10:19:37Z</dcterms:modified>
</cp:coreProperties>
</file>