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99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425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30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915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78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29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267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15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78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87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180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955B-A6AD-4D9A-96B5-492BE44A04D9}" type="datetimeFigureOut">
              <a:rPr lang="he-IL" smtClean="0"/>
              <a:t>י'/אלול/תש"פ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FAE1-C649-4254-ADEB-C167583C90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97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571"/>
            <a:ext cx="3212547" cy="449942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4680471"/>
            <a:ext cx="3214439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3" y="0"/>
            <a:ext cx="3646487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19" y="4680471"/>
            <a:ext cx="3646487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8078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Windows User</cp:lastModifiedBy>
  <cp:revision>1</cp:revision>
  <dcterms:created xsi:type="dcterms:W3CDTF">2020-08-30T08:18:29Z</dcterms:created>
  <dcterms:modified xsi:type="dcterms:W3CDTF">2020-08-30T08:20:29Z</dcterms:modified>
</cp:coreProperties>
</file>