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7" r:id="rId2"/>
  </p:sldIdLst>
  <p:sldSz cx="6858000" cy="9144000" type="screen4x3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50" d="100"/>
          <a:sy n="50" d="100"/>
        </p:scale>
        <p:origin x="-2316" y="-84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e-IL" smtClean="0"/>
              <a:t>לחץ כדי לערוך סגנון כותרת משנה של תבנית בסיס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72955B-A6AD-4D9A-96B5-492BE44A04D9}" type="datetimeFigureOut">
              <a:rPr lang="he-IL" smtClean="0"/>
              <a:t>י'/אלול/תש"פ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63FAE1-C649-4254-ADEB-C167583C9015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7989982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72955B-A6AD-4D9A-96B5-492BE44A04D9}" type="datetimeFigureOut">
              <a:rPr lang="he-IL" smtClean="0"/>
              <a:t>י'/אלול/תש"פ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63FAE1-C649-4254-ADEB-C167583C9015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7842504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72955B-A6AD-4D9A-96B5-492BE44A04D9}" type="datetimeFigureOut">
              <a:rPr lang="he-IL" smtClean="0"/>
              <a:t>י'/אלול/תש"פ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63FAE1-C649-4254-ADEB-C167583C9015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773092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72955B-A6AD-4D9A-96B5-492BE44A04D9}" type="datetimeFigureOut">
              <a:rPr lang="he-IL" smtClean="0"/>
              <a:t>י'/אלול/תש"פ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63FAE1-C649-4254-ADEB-C167583C9015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7191520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72955B-A6AD-4D9A-96B5-492BE44A04D9}" type="datetimeFigureOut">
              <a:rPr lang="he-IL" smtClean="0"/>
              <a:t>י'/אלול/תש"פ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63FAE1-C649-4254-ADEB-C167583C9015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4447813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72955B-A6AD-4D9A-96B5-492BE44A04D9}" type="datetimeFigureOut">
              <a:rPr lang="he-IL" smtClean="0"/>
              <a:t>י'/אלול/תש"פ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63FAE1-C649-4254-ADEB-C167583C9015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1382975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7" name="מציין מיקום של תאריך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72955B-A6AD-4D9A-96B5-492BE44A04D9}" type="datetimeFigureOut">
              <a:rPr lang="he-IL" smtClean="0"/>
              <a:t>י'/אלול/תש"פ</a:t>
            </a:fld>
            <a:endParaRPr lang="he-IL"/>
          </a:p>
        </p:txBody>
      </p:sp>
      <p:sp>
        <p:nvSpPr>
          <p:cNvPr id="8" name="מציין מיקום של כותרת תחתונה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מציין מיקום של מספר שקופית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63FAE1-C649-4254-ADEB-C167583C9015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5126702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72955B-A6AD-4D9A-96B5-492BE44A04D9}" type="datetimeFigureOut">
              <a:rPr lang="he-IL" smtClean="0"/>
              <a:t>י'/אלול/תש"פ</a:t>
            </a:fld>
            <a:endParaRPr lang="he-IL"/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63FAE1-C649-4254-ADEB-C167583C9015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4871515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72955B-A6AD-4D9A-96B5-492BE44A04D9}" type="datetimeFigureOut">
              <a:rPr lang="he-IL" smtClean="0"/>
              <a:t>י'/אלול/תש"פ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63FAE1-C649-4254-ADEB-C167583C9015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6677814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72955B-A6AD-4D9A-96B5-492BE44A04D9}" type="datetimeFigureOut">
              <a:rPr lang="he-IL" smtClean="0"/>
              <a:t>י'/אלול/תש"פ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63FAE1-C649-4254-ADEB-C167583C9015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4068789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מונה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72955B-A6AD-4D9A-96B5-492BE44A04D9}" type="datetimeFigureOut">
              <a:rPr lang="he-IL" smtClean="0"/>
              <a:t>י'/אלול/תש"פ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63FAE1-C649-4254-ADEB-C167583C9015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0018072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2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72955B-A6AD-4D9A-96B5-492BE44A04D9}" type="datetimeFigureOut">
              <a:rPr lang="he-IL" smtClean="0"/>
              <a:t>י'/אלול/תש"פ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63FAE1-C649-4254-ADEB-C167583C9015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9797949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תמונה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45024" y="571"/>
            <a:ext cx="3212547" cy="4499421"/>
          </a:xfrm>
          <a:prstGeom prst="rect">
            <a:avLst/>
          </a:prstGeom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45024" y="4680471"/>
            <a:ext cx="3214439" cy="4498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463" y="0"/>
            <a:ext cx="3646487" cy="4498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0219" y="4680471"/>
            <a:ext cx="3646487" cy="4498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91807833"/>
      </p:ext>
    </p:extLst>
  </p:cSld>
  <p:clrMapOvr>
    <a:masterClrMapping/>
  </p:clrMapOvr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‫הצגה על המסך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1</vt:i4>
      </vt:variant>
    </vt:vector>
  </HeadingPairs>
  <TitlesOfParts>
    <vt:vector size="2" baseType="lpstr">
      <vt:lpstr>ערכת נושא Office</vt:lpstr>
      <vt:lpstr>מצגת של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מצגת של PowerPoint</dc:title>
  <dc:creator>Windows User</dc:creator>
  <cp:lastModifiedBy>Windows User</cp:lastModifiedBy>
  <cp:revision>1</cp:revision>
  <dcterms:created xsi:type="dcterms:W3CDTF">2020-08-30T08:18:29Z</dcterms:created>
  <dcterms:modified xsi:type="dcterms:W3CDTF">2020-08-30T08:20:29Z</dcterms:modified>
</cp:coreProperties>
</file>