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7" d="100"/>
          <a:sy n="37" d="100"/>
        </p:scale>
        <p:origin x="-816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6152-A404-4FF6-8044-591B0E236D77}" type="datetimeFigureOut">
              <a:rPr lang="he-IL" smtClean="0"/>
              <a:t>י"ח/תשרי/תשפ"א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BE66-2916-4184-99EE-18490DF5E1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7987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6152-A404-4FF6-8044-591B0E236D77}" type="datetimeFigureOut">
              <a:rPr lang="he-IL" smtClean="0"/>
              <a:t>י"ח/תשרי/תשפ"א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BE66-2916-4184-99EE-18490DF5E1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1804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6152-A404-4FF6-8044-591B0E236D77}" type="datetimeFigureOut">
              <a:rPr lang="he-IL" smtClean="0"/>
              <a:t>י"ח/תשרי/תשפ"א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BE66-2916-4184-99EE-18490DF5E1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3490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6152-A404-4FF6-8044-591B0E236D77}" type="datetimeFigureOut">
              <a:rPr lang="he-IL" smtClean="0"/>
              <a:t>י"ח/תשרי/תשפ"א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BE66-2916-4184-99EE-18490DF5E1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7253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6152-A404-4FF6-8044-591B0E236D77}" type="datetimeFigureOut">
              <a:rPr lang="he-IL" smtClean="0"/>
              <a:t>י"ח/תשרי/תשפ"א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BE66-2916-4184-99EE-18490DF5E1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150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6152-A404-4FF6-8044-591B0E236D77}" type="datetimeFigureOut">
              <a:rPr lang="he-IL" smtClean="0"/>
              <a:t>י"ח/תשרי/תשפ"א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BE66-2916-4184-99EE-18490DF5E1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2078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6152-A404-4FF6-8044-591B0E236D77}" type="datetimeFigureOut">
              <a:rPr lang="he-IL" smtClean="0"/>
              <a:t>י"ח/תשרי/תשפ"א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BE66-2916-4184-99EE-18490DF5E1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6248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6152-A404-4FF6-8044-591B0E236D77}" type="datetimeFigureOut">
              <a:rPr lang="he-IL" smtClean="0"/>
              <a:t>י"ח/תשרי/תשפ"א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BE66-2916-4184-99EE-18490DF5E1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4717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6152-A404-4FF6-8044-591B0E236D77}" type="datetimeFigureOut">
              <a:rPr lang="he-IL" smtClean="0"/>
              <a:t>י"ח/תשרי/תשפ"א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BE66-2916-4184-99EE-18490DF5E1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9209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6152-A404-4FF6-8044-591B0E236D77}" type="datetimeFigureOut">
              <a:rPr lang="he-IL" smtClean="0"/>
              <a:t>י"ח/תשרי/תשפ"א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BE66-2916-4184-99EE-18490DF5E1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870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6152-A404-4FF6-8044-591B0E236D77}" type="datetimeFigureOut">
              <a:rPr lang="he-IL" smtClean="0"/>
              <a:t>י"ח/תשרי/תשפ"א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BE66-2916-4184-99EE-18490DF5E1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9363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16152-A404-4FF6-8044-591B0E236D77}" type="datetimeFigureOut">
              <a:rPr lang="he-IL" smtClean="0"/>
              <a:t>י"ח/תשרי/תשפ"א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2BE66-2916-4184-99EE-18490DF5E1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414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62660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168672"/>
            <a:ext cx="6423331" cy="896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199554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‫הצגה על המסך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Hebrew</dc:creator>
  <cp:lastModifiedBy>Hebrew</cp:lastModifiedBy>
  <cp:revision>1</cp:revision>
  <dcterms:created xsi:type="dcterms:W3CDTF">2020-10-06T05:03:06Z</dcterms:created>
  <dcterms:modified xsi:type="dcterms:W3CDTF">2020-10-06T05:06:26Z</dcterms:modified>
</cp:coreProperties>
</file>