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65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7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7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2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7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0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8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5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9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41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70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A5B0-E38D-4916-A761-4ECFFC9EF4FE}" type="datetimeFigureOut">
              <a:rPr lang="he-IL" smtClean="0"/>
              <a:pPr/>
              <a:t>י"ז/תשרי/תשפ"א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AEAC-05D1-4BFD-A9E0-5DE74084A1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1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" y="188640"/>
            <a:ext cx="899374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179257"/>
            <a:ext cx="8904988" cy="667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74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281"/>
            <a:ext cx="6984776" cy="51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88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3071"/>
            <a:ext cx="8064896" cy="5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6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14290"/>
            <a:ext cx="4714908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cs typeface="+mj-cs"/>
              </a:rPr>
              <a:t>حلّل </a:t>
            </a:r>
            <a:r>
              <a:rPr lang="ar-SA" sz="3200" b="1" u="sng" dirty="0" err="1">
                <a:cs typeface="+mj-cs"/>
              </a:rPr>
              <a:t>الى</a:t>
            </a:r>
            <a:r>
              <a:rPr lang="ar-SA" sz="3200" b="1" u="sng" dirty="0">
                <a:cs typeface="+mj-cs"/>
              </a:rPr>
              <a:t> مقاطع (انتبه للشدّة):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طبّاخُ  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رتّبَ   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رسّام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حرّكتْ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مدَّ</a:t>
            </a:r>
          </a:p>
          <a:p>
            <a:endParaRPr lang="ar-SA" sz="3200" b="1" dirty="0">
              <a:cs typeface="+mj-cs"/>
            </a:endParaRPr>
          </a:p>
          <a:p>
            <a:r>
              <a:rPr lang="ar-SA" sz="3200" b="1" dirty="0">
                <a:cs typeface="+mj-cs"/>
              </a:rPr>
              <a:t>هيّا </a:t>
            </a:r>
          </a:p>
          <a:p>
            <a:r>
              <a:rPr lang="ar-SA" sz="3200" b="1" dirty="0">
                <a:cs typeface="+mj-cs"/>
              </a:rPr>
              <a:t> </a:t>
            </a:r>
            <a:endParaRPr lang="he-IL" sz="3200" b="1" dirty="0">
              <a:cs typeface="+mj-cs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5715010" y="1285860"/>
          <a:ext cx="1904991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3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5762675" y="2214554"/>
          <a:ext cx="2095473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6167470" y="3214686"/>
          <a:ext cx="1476364" cy="51371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3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72131" y="4214818"/>
          <a:ext cx="2047869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82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2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6334180" y="5143512"/>
          <a:ext cx="1666844" cy="5000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6429388" y="6072206"/>
          <a:ext cx="1500198" cy="5715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</Words>
  <Application>Microsoft Office PowerPoint</Application>
  <PresentationFormat>‫הצגה על המסך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Hebrew</cp:lastModifiedBy>
  <cp:revision>11</cp:revision>
  <dcterms:created xsi:type="dcterms:W3CDTF">2020-10-03T07:14:30Z</dcterms:created>
  <dcterms:modified xsi:type="dcterms:W3CDTF">2020-10-05T08:50:18Z</dcterms:modified>
</cp:coreProperties>
</file>