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Ref idx="1001">
        <a:schemeClr val="bg2"/>
      </p:bgRef>
    </p:bg>
    <p:spTree>
      <p:nvGrpSpPr>
        <p:cNvPr id="1" name=""/>
        <p:cNvGrpSpPr/>
        <p:nvPr/>
      </p:nvGrpSpPr>
      <p:grpSpPr>
        <a:xfrm>
          <a:off x="0" y="0"/>
          <a:ext cx="0" cy="0"/>
          <a:chOff x="0" y="0"/>
          <a:chExt cx="0" cy="0"/>
        </a:xfrm>
      </p:grpSpPr>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כותרת משנה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17" name="מציין מיקום של כותרת תחתונה 16"/>
          <p:cNvSpPr>
            <a:spLocks noGrp="1"/>
          </p:cNvSpPr>
          <p:nvPr>
            <p:ph type="ftr" sz="quarter" idx="11"/>
          </p:nvPr>
        </p:nvSpPr>
        <p:spPr/>
        <p:txBody>
          <a:bodyPr/>
          <a:lstStyle/>
          <a:p>
            <a:endParaRPr lang="he-IL"/>
          </a:p>
        </p:txBody>
      </p:sp>
      <p:sp>
        <p:nvSpPr>
          <p:cNvPr id="7" name="מחבר ישר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אליפסה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אליפסה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מציין מיקום של מספר שקופית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6AA2C90-5120-4973-878B-1CA3EA2AF20A}" type="slidenum">
              <a:rPr lang="he-IL" smtClean="0"/>
              <a:t>‹#›</a:t>
            </a:fld>
            <a:endParaRPr lang="he-IL"/>
          </a:p>
        </p:txBody>
      </p:sp>
      <p:sp>
        <p:nvSpPr>
          <p:cNvPr id="8" name="כותרת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AA2C90-5120-4973-878B-1CA3EA2AF20A}"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bg>
      <p:bgRef idx="1001">
        <a:schemeClr val="bg2"/>
      </p:bgRef>
    </p:bg>
    <p:spTree>
      <p:nvGrpSpPr>
        <p:cNvPr id="1" name=""/>
        <p:cNvGrpSpPr/>
        <p:nvPr/>
      </p:nvGrpSpPr>
      <p:grpSpPr>
        <a:xfrm>
          <a:off x="0" y="0"/>
          <a:ext cx="0" cy="0"/>
          <a:chOff x="0" y="0"/>
          <a:chExt cx="0" cy="0"/>
        </a:xfrm>
      </p:grpSpPr>
      <p:sp>
        <p:nvSpPr>
          <p:cNvPr id="7" name="מלבן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מלבן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מחבר ישר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אליפסה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אליפסה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מציין מיקום של מספר שקופית 5"/>
          <p:cNvSpPr>
            <a:spLocks noGrp="1"/>
          </p:cNvSpPr>
          <p:nvPr>
            <p:ph type="sldNum" sz="quarter" idx="12"/>
          </p:nvPr>
        </p:nvSpPr>
        <p:spPr>
          <a:xfrm>
            <a:off x="6915912" y="3009901"/>
            <a:ext cx="457200" cy="441325"/>
          </a:xfrm>
        </p:spPr>
        <p:txBody>
          <a:bodyPr/>
          <a:lstStyle/>
          <a:p>
            <a:fld id="{C6AA2C90-5120-4973-878B-1CA3EA2AF20A}" type="slidenum">
              <a:rPr lang="he-IL" smtClean="0"/>
              <a:t>‹#›</a:t>
            </a:fld>
            <a:endParaRPr lang="he-IL"/>
          </a:p>
        </p:txBody>
      </p:sp>
      <p:sp>
        <p:nvSpPr>
          <p:cNvPr id="3" name="מציין מיקום של טקסט אנכי 2"/>
          <p:cNvSpPr>
            <a:spLocks noGrp="1"/>
          </p:cNvSpPr>
          <p:nvPr>
            <p:ph type="body" orient="vert" idx="1"/>
          </p:nvPr>
        </p:nvSpPr>
        <p:spPr>
          <a:xfrm>
            <a:off x="304800" y="304800"/>
            <a:ext cx="6553200" cy="5821366"/>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2" name="כותרת אנכית 1"/>
          <p:cNvSpPr>
            <a:spLocks noGrp="1"/>
          </p:cNvSpPr>
          <p:nvPr>
            <p:ph type="title" orient="vert"/>
          </p:nvPr>
        </p:nvSpPr>
        <p:spPr>
          <a:xfrm>
            <a:off x="7391400" y="304801"/>
            <a:ext cx="1447800" cy="5851525"/>
          </a:xfrm>
        </p:spPr>
        <p:txBody>
          <a:bodyPr vert="eaVert"/>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solidFill>
                  <a:schemeClr val="accent3">
                    <a:shade val="75000"/>
                  </a:schemeClr>
                </a:solidFill>
              </a:defRPr>
            </a:lvl1pPr>
          </a:lstStyle>
          <a:p>
            <a:r>
              <a:rPr kumimoji="0" lang="he-IL" smtClean="0"/>
              <a:t>לחץ כדי לערוך סגנון כותרת של תבנית בסיס</a:t>
            </a:r>
            <a:endParaRPr kumimoji="0" lang="en-US"/>
          </a:p>
        </p:txBody>
      </p:sp>
      <p:sp>
        <p:nvSpPr>
          <p:cNvPr id="4" name="מציין מיקום של תאריך 3"/>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a:xfrm>
            <a:off x="4361688" y="1026372"/>
            <a:ext cx="457200" cy="441325"/>
          </a:xfrm>
        </p:spPr>
        <p:txBody>
          <a:bodyPr/>
          <a:lstStyle/>
          <a:p>
            <a:fld id="{C6AA2C90-5120-4973-878B-1CA3EA2AF20A}" type="slidenum">
              <a:rPr lang="he-IL" smtClean="0"/>
              <a:t>‹#›</a:t>
            </a:fld>
            <a:endParaRPr lang="he-IL"/>
          </a:p>
        </p:txBody>
      </p:sp>
      <p:sp>
        <p:nvSpPr>
          <p:cNvPr id="8" name="מציין מיקום תוכן 7"/>
          <p:cNvSpPr>
            <a:spLocks noGrp="1"/>
          </p:cNvSpPr>
          <p:nvPr>
            <p:ph sz="quarter" idx="1"/>
          </p:nvPr>
        </p:nvSpPr>
        <p:spPr>
          <a:xfrm>
            <a:off x="301752" y="1527048"/>
            <a:ext cx="850392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1"/>
      </p:bgRef>
    </p:bg>
    <p:spTree>
      <p:nvGrpSpPr>
        <p:cNvPr id="1" name=""/>
        <p:cNvGrpSpPr/>
        <p:nvPr/>
      </p:nvGrpSpPr>
      <p:grpSpPr>
        <a:xfrm>
          <a:off x="0" y="0"/>
          <a:ext cx="0" cy="0"/>
          <a:chOff x="0" y="0"/>
          <a:chExt cx="0" cy="0"/>
        </a:xfrm>
      </p:grpSpPr>
      <p:sp>
        <p:nvSpPr>
          <p:cNvPr id="17" name="מלבן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מציין מיקום טקסט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13" name="מלבן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מלבן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מציין מיקום של כותרת תחתונה 4"/>
          <p:cNvSpPr>
            <a:spLocks noGrp="1"/>
          </p:cNvSpPr>
          <p:nvPr>
            <p:ph type="ftr" sz="quarter" idx="11"/>
          </p:nvPr>
        </p:nvSpPr>
        <p:spPr/>
        <p:txBody>
          <a:bodyPr/>
          <a:lstStyle/>
          <a:p>
            <a:endParaRPr lang="he-IL"/>
          </a:p>
        </p:txBody>
      </p:sp>
      <p:sp>
        <p:nvSpPr>
          <p:cNvPr id="4" name="מציין מיקום של תאריך 3"/>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8" name="מחבר ישר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אליפסה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אליפסה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מציין מיקום של מספר שקופית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6AA2C90-5120-4973-878B-1CA3EA2AF20A}" type="slidenum">
              <a:rPr lang="he-IL" smtClean="0"/>
              <a:t>‹#›</a:t>
            </a:fld>
            <a:endParaRPr lang="he-IL"/>
          </a:p>
        </p:txBody>
      </p:sp>
      <p:sp>
        <p:nvSpPr>
          <p:cNvPr id="2" name="כותרת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301752" y="228600"/>
            <a:ext cx="8534400" cy="758952"/>
          </a:xfrm>
        </p:spPr>
        <p:txBody>
          <a:body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a:xfrm>
            <a:off x="5791200" y="6409944"/>
            <a:ext cx="3044952" cy="365760"/>
          </a:xfrm>
        </p:spPr>
        <p:txBody>
          <a:bodyPr/>
          <a:lstStyle/>
          <a:p>
            <a:fld id="{794A6D29-E0D5-4ED1-93BF-CA58ECA508EF}" type="datetimeFigureOut">
              <a:rPr lang="he-IL" smtClean="0"/>
              <a:t>י"ז/שבט/תשפ"א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C6AA2C90-5120-4973-878B-1CA3EA2AF20A}" type="slidenum">
              <a:rPr lang="he-IL" smtClean="0"/>
              <a:t>‹#›</a:t>
            </a:fld>
            <a:endParaRPr lang="he-IL"/>
          </a:p>
        </p:txBody>
      </p:sp>
      <p:sp>
        <p:nvSpPr>
          <p:cNvPr id="8" name="מחבר ישר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מציין מיקום תוכן 9"/>
          <p:cNvSpPr>
            <a:spLocks noGrp="1"/>
          </p:cNvSpPr>
          <p:nvPr>
            <p:ph sz="half" idx="1"/>
          </p:nvPr>
        </p:nvSpPr>
        <p:spPr>
          <a:xfrm>
            <a:off x="301752" y="1371600"/>
            <a:ext cx="4038600" cy="4681728"/>
          </a:xfrm>
        </p:spPr>
        <p:txBody>
          <a:bodyPr/>
          <a:lstStyle>
            <a:lvl1pPr>
              <a:defRPr sz="2500"/>
            </a:lvl1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2" name="מציין מיקום תוכן 11"/>
          <p:cNvSpPr>
            <a:spLocks noGrp="1"/>
          </p:cNvSpPr>
          <p:nvPr>
            <p:ph sz="half" idx="2"/>
          </p:nvPr>
        </p:nvSpPr>
        <p:spPr>
          <a:xfrm>
            <a:off x="4800600" y="1371600"/>
            <a:ext cx="4038600" cy="4681728"/>
          </a:xfrm>
        </p:spPr>
        <p:txBody>
          <a:bodyPr/>
          <a:lstStyle>
            <a:lvl1pPr>
              <a:defRPr sz="2500"/>
            </a:lvl1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bg>
      <p:bgRef idx="1001">
        <a:schemeClr val="bg2"/>
      </p:bgRef>
    </p:bg>
    <p:spTree>
      <p:nvGrpSpPr>
        <p:cNvPr id="1" name=""/>
        <p:cNvGrpSpPr/>
        <p:nvPr/>
      </p:nvGrpSpPr>
      <p:grpSpPr>
        <a:xfrm>
          <a:off x="0" y="0"/>
          <a:ext cx="0" cy="0"/>
          <a:chOff x="0" y="0"/>
          <a:chExt cx="0" cy="0"/>
        </a:xfrm>
      </p:grpSpPr>
      <p:sp>
        <p:nvSpPr>
          <p:cNvPr id="10" name="מחבר ישר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מלבן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מלבן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מלבן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מלבן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לבן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מציין מיקום טקסט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7" name="מציין מיקום של תאריך 6"/>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8" name="מציין מיקום של כותרת תחתונה 7"/>
          <p:cNvSpPr>
            <a:spLocks noGrp="1"/>
          </p:cNvSpPr>
          <p:nvPr>
            <p:ph type="ftr" sz="quarter" idx="11"/>
          </p:nvPr>
        </p:nvSpPr>
        <p:spPr>
          <a:xfrm>
            <a:off x="304800" y="6409944"/>
            <a:ext cx="3581400" cy="365760"/>
          </a:xfrm>
        </p:spPr>
        <p:txBody>
          <a:bodyPr/>
          <a:lstStyle/>
          <a:p>
            <a:endParaRPr lang="he-IL"/>
          </a:p>
        </p:txBody>
      </p:sp>
      <p:sp>
        <p:nvSpPr>
          <p:cNvPr id="15" name="מחבר ישר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מציין מיקום תוכן 23"/>
          <p:cNvSpPr>
            <a:spLocks noGrp="1"/>
          </p:cNvSpPr>
          <p:nvPr>
            <p:ph sz="quarter" idx="2"/>
          </p:nvPr>
        </p:nvSpPr>
        <p:spPr>
          <a:xfrm>
            <a:off x="301752" y="2471383"/>
            <a:ext cx="4041648" cy="3818404"/>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6" name="מציין מיקום תוכן 25"/>
          <p:cNvSpPr>
            <a:spLocks noGrp="1"/>
          </p:cNvSpPr>
          <p:nvPr>
            <p:ph sz="quarter" idx="4"/>
          </p:nvPr>
        </p:nvSpPr>
        <p:spPr>
          <a:xfrm>
            <a:off x="4800600" y="2471383"/>
            <a:ext cx="4038600" cy="3822192"/>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5" name="אליפסה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אליפסה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ציין מיקום של מספר שקופית 8"/>
          <p:cNvSpPr>
            <a:spLocks noGrp="1"/>
          </p:cNvSpPr>
          <p:nvPr>
            <p:ph type="sldNum" sz="quarter" idx="12"/>
          </p:nvPr>
        </p:nvSpPr>
        <p:spPr>
          <a:xfrm>
            <a:off x="4343400" y="1042416"/>
            <a:ext cx="457200" cy="441325"/>
          </a:xfrm>
        </p:spPr>
        <p:txBody>
          <a:bodyPr/>
          <a:lstStyle>
            <a:lvl1pPr algn="ctr">
              <a:defRPr/>
            </a:lvl1pPr>
          </a:lstStyle>
          <a:p>
            <a:fld id="{C6AA2C90-5120-4973-878B-1CA3EA2AF20A}" type="slidenum">
              <a:rPr lang="he-IL" smtClean="0"/>
              <a:t>‹#›</a:t>
            </a:fld>
            <a:endParaRPr lang="he-IL"/>
          </a:p>
        </p:txBody>
      </p:sp>
      <p:sp>
        <p:nvSpPr>
          <p:cNvPr id="23" name="כותרת 22"/>
          <p:cNvSpPr>
            <a:spLocks noGrp="1"/>
          </p:cNvSpPr>
          <p:nvPr>
            <p:ph type="title"/>
          </p:nvPr>
        </p:nvSpPr>
        <p:spPr/>
        <p:txBody>
          <a:bodyPr rtlCol="0" anchor="b" anchorCtr="0"/>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a:xfrm>
            <a:off x="4343400" y="1036020"/>
            <a:ext cx="457200" cy="441325"/>
          </a:xfrm>
        </p:spPr>
        <p:txBody>
          <a:bodyPr/>
          <a:lstStyle/>
          <a:p>
            <a:fld id="{C6AA2C90-5120-4973-878B-1CA3EA2AF20A}"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7" name="מלבן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לבן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מלבן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מציין מיקום של תאריך 1"/>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6AA2C90-5120-4973-878B-1CA3EA2AF20A}"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1">
        <a:schemeClr val="bg1"/>
      </p:bgRef>
    </p:bg>
    <p:spTree>
      <p:nvGrpSpPr>
        <p:cNvPr id="1" name=""/>
        <p:cNvGrpSpPr/>
        <p:nvPr/>
      </p:nvGrpSpPr>
      <p:grpSpPr>
        <a:xfrm>
          <a:off x="0" y="0"/>
          <a:ext cx="0" cy="0"/>
          <a:chOff x="0" y="0"/>
          <a:chExt cx="0" cy="0"/>
        </a:xfrm>
      </p:grpSpPr>
      <p:sp>
        <p:nvSpPr>
          <p:cNvPr id="19" name="מלבן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מלבן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מלבן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8" name="מלבן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מחבר ישר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מציין מיקום תוכן 19"/>
          <p:cNvSpPr>
            <a:spLocks noGrp="1"/>
          </p:cNvSpPr>
          <p:nvPr>
            <p:ph sz="quarter" idx="1"/>
          </p:nvPr>
        </p:nvSpPr>
        <p:spPr>
          <a:xfrm>
            <a:off x="3124200" y="685800"/>
            <a:ext cx="5638800" cy="5410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0" name="אליפסה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אליפסה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מציין מיקום של מספר שקופית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6AA2C90-5120-4973-878B-1CA3EA2AF20A}" type="slidenum">
              <a:rPr lang="he-IL" smtClean="0"/>
              <a:t>‹#›</a:t>
            </a:fld>
            <a:endParaRPr lang="he-IL"/>
          </a:p>
        </p:txBody>
      </p:sp>
      <p:sp>
        <p:nvSpPr>
          <p:cNvPr id="21" name="מלבן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ציין מיקום של תאריך 4"/>
          <p:cNvSpPr>
            <a:spLocks noGrp="1"/>
          </p:cNvSpPr>
          <p:nvPr>
            <p:ph type="dt" sz="half" idx="10"/>
          </p:nvPr>
        </p:nvSpPr>
        <p:spPr/>
        <p:txBody>
          <a:bodyPr/>
          <a:lstStyle/>
          <a:p>
            <a:fld id="{794A6D29-E0D5-4ED1-93BF-CA58ECA508EF}" type="datetimeFigureOut">
              <a:rPr lang="he-IL" smtClean="0"/>
              <a:t>י"ז/שבט/תשפ"א</a:t>
            </a:fld>
            <a:endParaRPr lang="he-IL"/>
          </a:p>
        </p:txBody>
      </p:sp>
      <p:sp>
        <p:nvSpPr>
          <p:cNvPr id="6" name="מציין מיקום של כותרת תחתונה 5"/>
          <p:cNvSpPr>
            <a:spLocks noGrp="1"/>
          </p:cNvSpPr>
          <p:nvPr>
            <p:ph type="ftr" sz="quarter" idx="11"/>
          </p:nvPr>
        </p:nvSpPr>
        <p:spPr>
          <a:xfrm>
            <a:off x="301752" y="6410848"/>
            <a:ext cx="3383280" cy="365760"/>
          </a:xfrm>
        </p:spPr>
        <p:txBody>
          <a:bodyPr/>
          <a:lstStyle/>
          <a:p>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1" name="מחבר ישר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מלבן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מלבן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מלבן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אליפסה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אליפסה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מציין מיקום של מספר שקופית 6"/>
          <p:cNvSpPr>
            <a:spLocks noGrp="1"/>
          </p:cNvSpPr>
          <p:nvPr>
            <p:ph type="sldNum" sz="quarter" idx="12"/>
          </p:nvPr>
        </p:nvSpPr>
        <p:spPr>
          <a:xfrm>
            <a:off x="1371600" y="312738"/>
            <a:ext cx="457200" cy="441325"/>
          </a:xfrm>
        </p:spPr>
        <p:txBody>
          <a:bodyPr/>
          <a:lstStyle/>
          <a:p>
            <a:fld id="{C6AA2C90-5120-4973-878B-1CA3EA2AF20A}" type="slidenum">
              <a:rPr lang="he-IL" smtClean="0"/>
              <a:t>‹#›</a:t>
            </a:fld>
            <a:endParaRPr lang="he-IL"/>
          </a:p>
        </p:txBody>
      </p:sp>
      <p:sp>
        <p:nvSpPr>
          <p:cNvPr id="2" name="כותרת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3000375" y="609600"/>
            <a:ext cx="5867400" cy="4267200"/>
          </a:xfrm>
        </p:spPr>
        <p:txBody>
          <a:bodyPr/>
          <a:lstStyle>
            <a:lvl1pPr marL="0" indent="0">
              <a:buNone/>
              <a:defRPr sz="3200"/>
            </a:lvl1pPr>
          </a:lstStyle>
          <a:p>
            <a:r>
              <a:rPr kumimoji="0" lang="he-IL" smtClean="0"/>
              <a:t>לחץ על הסמל כדי להוסיף תמונה</a:t>
            </a:r>
            <a:endParaRPr kumimoji="0" lang="en-US" dirty="0"/>
          </a:p>
        </p:txBody>
      </p:sp>
      <p:sp>
        <p:nvSpPr>
          <p:cNvPr id="4" name="מציין מיקום טקסט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22" name="מלבן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ציין מיקום של תאריך 4"/>
          <p:cNvSpPr>
            <a:spLocks noGrp="1"/>
          </p:cNvSpPr>
          <p:nvPr>
            <p:ph type="dt" sz="half" idx="10"/>
          </p:nvPr>
        </p:nvSpPr>
        <p:spPr>
          <a:xfrm>
            <a:off x="5788152" y="6404984"/>
            <a:ext cx="3044952" cy="365760"/>
          </a:xfrm>
        </p:spPr>
        <p:txBody>
          <a:bodyPr/>
          <a:lstStyle/>
          <a:p>
            <a:fld id="{794A6D29-E0D5-4ED1-93BF-CA58ECA508EF}" type="datetimeFigureOut">
              <a:rPr lang="he-IL" smtClean="0"/>
              <a:t>י"ז/שבט/תשפ"א</a:t>
            </a:fld>
            <a:endParaRPr lang="he-IL"/>
          </a:p>
        </p:txBody>
      </p:sp>
      <p:sp>
        <p:nvSpPr>
          <p:cNvPr id="6" name="מציין מיקום של כותרת תחתונה 5"/>
          <p:cNvSpPr>
            <a:spLocks noGrp="1"/>
          </p:cNvSpPr>
          <p:nvPr>
            <p:ph type="ftr" sz="quarter" idx="11"/>
          </p:nvPr>
        </p:nvSpPr>
        <p:spPr>
          <a:xfrm>
            <a:off x="301752" y="6410848"/>
            <a:ext cx="3584448" cy="365760"/>
          </a:xfrm>
        </p:spPr>
        <p:txBody>
          <a:bodyPr/>
          <a:lstStyle/>
          <a:p>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מלבן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מציין מיקום של תאריך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94A6D29-E0D5-4ED1-93BF-CA58ECA508EF}" type="datetimeFigureOut">
              <a:rPr lang="he-IL" smtClean="0"/>
              <a:t>י"ז/שבט/תשפ"א</a:t>
            </a:fld>
            <a:endParaRPr lang="he-IL"/>
          </a:p>
        </p:txBody>
      </p:sp>
      <p:sp>
        <p:nvSpPr>
          <p:cNvPr id="3" name="מציין מיקום של כותרת תחתונה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he-IL"/>
          </a:p>
        </p:txBody>
      </p:sp>
      <p:sp>
        <p:nvSpPr>
          <p:cNvPr id="8" name="מלבן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מחבר ישר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אליפסה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אליפסה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מציין מיקום של מספר שקופית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6AA2C90-5120-4973-878B-1CA3EA2AF20A}" type="slidenum">
              <a:rPr lang="he-IL" smtClean="0"/>
              <a:t>‹#›</a:t>
            </a:fld>
            <a:endParaRPr lang="he-IL"/>
          </a:p>
        </p:txBody>
      </p:sp>
      <p:sp>
        <p:nvSpPr>
          <p:cNvPr id="22" name="מציין מיקום של כותרת 21"/>
          <p:cNvSpPr>
            <a:spLocks noGrp="1"/>
          </p:cNvSpPr>
          <p:nvPr>
            <p:ph type="title"/>
          </p:nvPr>
        </p:nvSpPr>
        <p:spPr>
          <a:xfrm>
            <a:off x="301752" y="228600"/>
            <a:ext cx="8534400" cy="758952"/>
          </a:xfrm>
          <a:prstGeom prst="rect">
            <a:avLst/>
          </a:prstGeom>
        </p:spPr>
        <p:txBody>
          <a:bodyPr vert="horz" anchor="b">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משנה 1"/>
          <p:cNvSpPr>
            <a:spLocks noGrp="1"/>
          </p:cNvSpPr>
          <p:nvPr>
            <p:ph type="subTitle" idx="1"/>
          </p:nvPr>
        </p:nvSpPr>
        <p:spPr/>
        <p:txBody>
          <a:bodyPr>
            <a:normAutofit/>
          </a:bodyPr>
          <a:lstStyle/>
          <a:p>
            <a:endParaRPr lang="he-IL" sz="6600" dirty="0"/>
          </a:p>
        </p:txBody>
      </p:sp>
      <p:sp>
        <p:nvSpPr>
          <p:cNvPr id="3" name="כותרת 2"/>
          <p:cNvSpPr>
            <a:spLocks noGrp="1"/>
          </p:cNvSpPr>
          <p:nvPr>
            <p:ph type="ctrTitle"/>
          </p:nvPr>
        </p:nvSpPr>
        <p:spPr>
          <a:xfrm>
            <a:off x="685800" y="381000"/>
            <a:ext cx="7772400" cy="887760"/>
          </a:xfrm>
        </p:spPr>
        <p:txBody>
          <a:bodyPr/>
          <a:lstStyle/>
          <a:p>
            <a:r>
              <a:rPr lang="ar-SA" b="1" dirty="0" smtClean="0"/>
              <a:t>تربية اسلامية </a:t>
            </a:r>
            <a:endParaRPr lang="he-IL"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376756"/>
            <a:ext cx="8136904" cy="4364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מלבן 3"/>
          <p:cNvSpPr/>
          <p:nvPr/>
        </p:nvSpPr>
        <p:spPr>
          <a:xfrm>
            <a:off x="-11697" y="1289291"/>
            <a:ext cx="6984776" cy="1107996"/>
          </a:xfrm>
          <a:prstGeom prst="rect">
            <a:avLst/>
          </a:prstGeom>
        </p:spPr>
        <p:txBody>
          <a:bodyPr wrap="square">
            <a:spAutoFit/>
          </a:bodyPr>
          <a:lstStyle/>
          <a:p>
            <a:pPr lvl="0">
              <a:spcBef>
                <a:spcPct val="20000"/>
              </a:spcBef>
              <a:buClr>
                <a:srgbClr val="D16349"/>
              </a:buClr>
              <a:buSzPct val="85000"/>
            </a:pPr>
            <a:r>
              <a:rPr lang="ar-SA" sz="6600" b="1" cap="all" spc="250" dirty="0">
                <a:solidFill>
                  <a:srgbClr val="646B86"/>
                </a:solidFill>
              </a:rPr>
              <a:t>طبقة الخوامس </a:t>
            </a:r>
            <a:endParaRPr lang="he-IL" sz="6600" b="1" cap="all" spc="250" dirty="0">
              <a:solidFill>
                <a:srgbClr val="646B86"/>
              </a:solidFill>
            </a:endParaRPr>
          </a:p>
        </p:txBody>
      </p:sp>
    </p:spTree>
    <p:extLst>
      <p:ext uri="{BB962C8B-B14F-4D97-AF65-F5344CB8AC3E}">
        <p14:creationId xmlns:p14="http://schemas.microsoft.com/office/powerpoint/2010/main" val="3922121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b="1" dirty="0" smtClean="0">
                <a:solidFill>
                  <a:schemeClr val="accent1">
                    <a:lumMod val="75000"/>
                  </a:schemeClr>
                </a:solidFill>
              </a:rPr>
              <a:t>الايمان بالكتب السماوية </a:t>
            </a:r>
            <a:endParaRPr lang="he-IL" b="1" dirty="0">
              <a:solidFill>
                <a:schemeClr val="accent1">
                  <a:lumMod val="75000"/>
                </a:schemeClr>
              </a:solidFill>
            </a:endParaRPr>
          </a:p>
        </p:txBody>
      </p:sp>
      <p:sp>
        <p:nvSpPr>
          <p:cNvPr id="3" name="מציין מיקום תוכן 2"/>
          <p:cNvSpPr>
            <a:spLocks noGrp="1"/>
          </p:cNvSpPr>
          <p:nvPr>
            <p:ph sz="quarter" idx="1"/>
          </p:nvPr>
        </p:nvSpPr>
        <p:spPr/>
        <p:txBody>
          <a:bodyPr>
            <a:normAutofit/>
          </a:bodyPr>
          <a:lstStyle/>
          <a:p>
            <a:r>
              <a:rPr lang="ar-SA" sz="3200" b="1" dirty="0">
                <a:solidFill>
                  <a:srgbClr val="000000"/>
                </a:solidFill>
                <a:latin typeface="Al-Jazeera"/>
              </a:rPr>
              <a:t>نزلت الكتب السماوية من الله تعالى على عباده من الأنبياء والرسل؛ بهدف دعوة الناس إلى توحيد الله تعالى وترك الكفر والشرك بغير الله، وعمل الصالحات والطاعات والابتعاد عن كلّ معصية وذنب، والتي تمّ ذكرها في آيات القرآن الكريم، والإيمان بالكتب السماوية جميعها أمر واجب على كلّ فرد مسلم، وذلك لأنّ العقيدة الإسلامية توجب الإيمان بكافّة الرسل والأنبياء الذين تمّ ذكرهم في القرآن الكريم والإيمان بما أنزل عليهم من تعاليم دينيّة.</a:t>
            </a:r>
          </a:p>
          <a:p>
            <a:endParaRPr lang="ar-SA" dirty="0">
              <a:solidFill>
                <a:srgbClr val="424142"/>
              </a:solidFill>
              <a:latin typeface="Lotus Linotype"/>
            </a:endParaRPr>
          </a:p>
        </p:txBody>
      </p:sp>
    </p:spTree>
    <p:extLst>
      <p:ext uri="{BB962C8B-B14F-4D97-AF65-F5344CB8AC3E}">
        <p14:creationId xmlns:p14="http://schemas.microsoft.com/office/powerpoint/2010/main" val="871973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b="1" dirty="0">
                <a:solidFill>
                  <a:schemeClr val="tx2"/>
                </a:solidFill>
                <a:latin typeface="Al-Jazeera"/>
              </a:rPr>
              <a:t>أهمية الإيمان بالكتب السماوية</a:t>
            </a:r>
            <a:endParaRPr lang="he-IL" dirty="0">
              <a:solidFill>
                <a:schemeClr val="tx2"/>
              </a:solidFill>
            </a:endParaRPr>
          </a:p>
        </p:txBody>
      </p:sp>
      <p:sp>
        <p:nvSpPr>
          <p:cNvPr id="3" name="מציין מיקום תוכן 2"/>
          <p:cNvSpPr>
            <a:spLocks noGrp="1"/>
          </p:cNvSpPr>
          <p:nvPr>
            <p:ph sz="quarter" idx="1"/>
          </p:nvPr>
        </p:nvSpPr>
        <p:spPr/>
        <p:txBody>
          <a:bodyPr>
            <a:normAutofit lnSpcReduction="10000"/>
          </a:bodyPr>
          <a:lstStyle/>
          <a:p>
            <a:r>
              <a:rPr lang="ar-SA" b="1" dirty="0">
                <a:solidFill>
                  <a:schemeClr val="accent4">
                    <a:lumMod val="75000"/>
                  </a:schemeClr>
                </a:solidFill>
              </a:rPr>
              <a:t>يعدُّ الإيمان بالكتب السابقة ركناً من أركان الإيمان، لا يتم الإيمان إلا به، ويؤكّد وحدة الرسالات الإلهية، وأنّ الإسلام جامعٌ لكلِّ الديانات السماوية، والمسلمون أولى الناس جميعاً بقيادة البشرية على نهج الإسلام، فالمؤمن يعتقدُ أنّ أي طائفة من أهل الكتاب يملكون أساساً وأصلاً لدينهم، وهذا ممّا يجعلُ أهل الكتاب قريبين من الإسلام والمسلمين لو أنصفوا، قال تعالى:{شَرَعَ لَكُمْ مِنَ الدِّينِ مَا وَصَّى بِهِ نُوحًا وَالَّذِي أَوْحَيْنَا إِلَيْكَ وَمَا وَصَّيْنَا بِهِ إِبْرَاهِيمَ وَمُوسَى وَعِيسَى أَنْ أَقِيمُوا الدِّينَ وَلاَ تَتَفَرَّقُوا فِيهِ كَبُرَ عَلَى الْمُشْرِكِينَ مَا تَدْعُوهُمْ إِلَيْهِ اللَّهُ يَجْتَبِي إِلَيْهِ مَنْ يَشَاءُ وَيَهْدِي إِلَيْهِ مَنْ يُنِيبُ} [الشورى: 13].</a:t>
            </a:r>
          </a:p>
          <a:p>
            <a:endParaRPr lang="ar-SA" dirty="0"/>
          </a:p>
          <a:p>
            <a:r>
              <a:rPr lang="ar-SA" dirty="0"/>
              <a:t> </a:t>
            </a:r>
            <a:endParaRPr lang="he-IL" dirty="0"/>
          </a:p>
        </p:txBody>
      </p:sp>
    </p:spTree>
    <p:extLst>
      <p:ext uri="{BB962C8B-B14F-4D97-AF65-F5344CB8AC3E}">
        <p14:creationId xmlns:p14="http://schemas.microsoft.com/office/powerpoint/2010/main" val="4273598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b="1" dirty="0" smtClean="0">
                <a:solidFill>
                  <a:schemeClr val="accent6">
                    <a:lumMod val="50000"/>
                  </a:schemeClr>
                </a:solidFill>
              </a:rPr>
              <a:t>أسئلة مناقشة </a:t>
            </a:r>
            <a:endParaRPr lang="he-IL" b="1" dirty="0">
              <a:solidFill>
                <a:schemeClr val="accent6">
                  <a:lumMod val="50000"/>
                </a:schemeClr>
              </a:solidFill>
            </a:endParaRPr>
          </a:p>
        </p:txBody>
      </p:sp>
      <p:sp>
        <p:nvSpPr>
          <p:cNvPr id="3" name="מציין מיקום תוכן 2"/>
          <p:cNvSpPr>
            <a:spLocks noGrp="1"/>
          </p:cNvSpPr>
          <p:nvPr>
            <p:ph sz="quarter" idx="1"/>
          </p:nvPr>
        </p:nvSpPr>
        <p:spPr/>
        <p:txBody>
          <a:bodyPr>
            <a:normAutofit/>
          </a:bodyPr>
          <a:lstStyle/>
          <a:p>
            <a:r>
              <a:rPr lang="ar-SA" sz="4000" b="1" dirty="0" smtClean="0"/>
              <a:t>ما المقصود بالكتب السماوية ؟ </a:t>
            </a:r>
          </a:p>
          <a:p>
            <a:r>
              <a:rPr lang="ar-SA" sz="4000" b="1" dirty="0" smtClean="0"/>
              <a:t>على من نزلت الكتب السماوية ؟</a:t>
            </a:r>
          </a:p>
          <a:p>
            <a:r>
              <a:rPr lang="ar-SA" sz="4000" b="1" dirty="0" smtClean="0"/>
              <a:t>ما غاية نزول الكتب السماوية ؟</a:t>
            </a:r>
          </a:p>
          <a:p>
            <a:r>
              <a:rPr lang="ar-SA" sz="4000" b="1" dirty="0" smtClean="0"/>
              <a:t>بماذا تميز القران الكريم عن غيره من الكتب السماوية ؟</a:t>
            </a:r>
            <a:endParaRPr lang="he-IL" sz="4000" b="1" dirty="0"/>
          </a:p>
        </p:txBody>
      </p:sp>
    </p:spTree>
    <p:extLst>
      <p:ext uri="{BB962C8B-B14F-4D97-AF65-F5344CB8AC3E}">
        <p14:creationId xmlns:p14="http://schemas.microsoft.com/office/powerpoint/2010/main" val="17189875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אזרחי">
  <a:themeElements>
    <a:clrScheme name="אזרחי">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אזרחי">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אזרחי">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79</TotalTime>
  <Words>226</Words>
  <Application>Microsoft Office PowerPoint</Application>
  <PresentationFormat>‫הצגה על המסך (4:3)</PresentationFormat>
  <Paragraphs>13</Paragraphs>
  <Slides>4</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4</vt:i4>
      </vt:variant>
    </vt:vector>
  </HeadingPairs>
  <TitlesOfParts>
    <vt:vector size="5" baseType="lpstr">
      <vt:lpstr>אזרחי</vt:lpstr>
      <vt:lpstr>تربية اسلامية </vt:lpstr>
      <vt:lpstr>الايمان بالكتب السماوية </vt:lpstr>
      <vt:lpstr>أهمية الإيمان بالكتب السماوية</vt:lpstr>
      <vt:lpstr>أسئلة مناقشة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تربية اسلامية</dc:title>
  <dc:creator>USER</dc:creator>
  <cp:lastModifiedBy>USER</cp:lastModifiedBy>
  <cp:revision>6</cp:revision>
  <dcterms:created xsi:type="dcterms:W3CDTF">2021-01-30T14:13:01Z</dcterms:created>
  <dcterms:modified xsi:type="dcterms:W3CDTF">2021-01-30T17:52:12Z</dcterms:modified>
</cp:coreProperties>
</file>