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86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839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5167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004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508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743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110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752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7473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928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65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A540A-50AA-4055-9214-C62A7AB40D8A}" type="datetimeFigureOut">
              <a:rPr lang="ar-SA" smtClean="0"/>
              <a:t>18/09/1441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2C35-4546-4BDB-A54F-EA02124E821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002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888" y="657312"/>
            <a:ext cx="5770938" cy="559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9220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USER1</dc:creator>
  <cp:lastModifiedBy>USER1</cp:lastModifiedBy>
  <cp:revision>1</cp:revision>
  <dcterms:created xsi:type="dcterms:W3CDTF">2020-05-10T06:12:18Z</dcterms:created>
  <dcterms:modified xsi:type="dcterms:W3CDTF">2020-05-10T06:12:49Z</dcterms:modified>
</cp:coreProperties>
</file>