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7" d="100"/>
          <a:sy n="77" d="100"/>
        </p:scale>
        <p:origin x="-17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00946-D49A-41ED-BC60-60074EB01CDE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5A1D5-69AE-4E54-8453-B5B91EF4698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378822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9446D-CD1A-408E-83EE-9769E40A4CD3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6DCAC-4AD1-44A1-957B-377AA6A68FD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376064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947ED-F44E-4889-AE83-211B02F72539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27C91-5600-4799-90CE-2BF596F808F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17562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31D87-8C66-4BFA-8575-9CC95E0C4F2D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1676-7AC2-47BE-958B-397BB150AC26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29495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r">
              <a:defRPr sz="4000" b="1" cap="all"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558CD-C239-47A9-AE9B-29F6CE0827C7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F91CC-E200-42D3-81E1-98138722372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202333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4EB63-3CE5-4374-BF07-D9DC213E4211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11EDD-BD8E-4598-8A34-DC7176DD5B7B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64770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55F-7C79-4A49-A84E-EAFEE09CAA2B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ACA1E-2FA3-4F0C-9DD6-1CC58F3800F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7564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73097-D6A4-4820-B7DE-A15AC0E1A104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8B27B-5E79-4342-B36C-AD213469EAA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490764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013EF-87FF-40BF-8AA5-3FA2A9E23379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B60D4-0EAD-40A0-BA75-66ECA919A3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04637752"/>
      </p:ext>
    </p:extLst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r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B624D-FF6F-42DD-9087-1B76547A8A73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233DD-0571-401E-B6F9-5BFD711BF7E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050045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r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lang="he-IL">
                <a:cs typeface="Arial"/>
              </a:defRPr>
            </a:lvl1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62DDD-4166-4B46-ABA2-D57CB2D82521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EDC91-740A-4A27-A776-DB899AF4774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550431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he-I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cs typeface="Arial"/>
              </a:defRPr>
            </a:lvl1pPr>
          </a:lstStyle>
          <a:p>
            <a:pPr>
              <a:defRPr/>
            </a:pPr>
            <a:fld id="{F68B9167-5757-4499-B389-DEB21672EAF4}" type="datetime1">
              <a:rPr/>
              <a:pPr>
                <a:defRPr/>
              </a:pPr>
              <a:t>ה'/תשרי/תשפ"ב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he-I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he-I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cs typeface="Arial"/>
              </a:defRPr>
            </a:lvl1pPr>
          </a:lstStyle>
          <a:p>
            <a:pPr>
              <a:defRPr/>
            </a:pPr>
            <a:fld id="{DA190786-824A-4E2E-8C1D-47F3DAA715D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986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1" eaLnBrk="0" fontAlgn="base" hangingPunct="0"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5pPr>
      <a:lvl6pPr marL="457200" algn="ctr" rtl="1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6pPr>
      <a:lvl7pPr marL="914400" algn="ctr" rtl="1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7pPr>
      <a:lvl8pPr marL="1371600" algn="ctr" rtl="1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8pPr>
      <a:lvl9pPr marL="1828800" algn="ctr" rtl="1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ts val="800"/>
        </a:spcBef>
        <a:spcAft>
          <a:spcPct val="0"/>
        </a:spcAft>
        <a:buSzPct val="100000"/>
        <a:buFont typeface="Arial" pitchFamily="34" charset="0"/>
        <a:buChar char="•"/>
        <a:defRPr lang="en-US" sz="3200" kern="1200">
          <a:solidFill>
            <a:srgbClr val="000000"/>
          </a:solidFill>
          <a:latin typeface="Calibri"/>
        </a:defRPr>
      </a:lvl1pPr>
      <a:lvl2pPr marL="742950" lvl="1" indent="-285750" algn="r" rtl="1" eaLnBrk="0" fontAlgn="base" hangingPunct="0">
        <a:spcBef>
          <a:spcPts val="700"/>
        </a:spcBef>
        <a:spcAft>
          <a:spcPct val="0"/>
        </a:spcAft>
        <a:buSzPct val="100000"/>
        <a:buFont typeface="Arial" pitchFamily="34" charset="0"/>
        <a:buChar char="–"/>
        <a:defRPr lang="en-US" sz="2800" kern="1200">
          <a:solidFill>
            <a:srgbClr val="000000"/>
          </a:solidFill>
          <a:latin typeface="Calibri"/>
        </a:defRPr>
      </a:lvl2pPr>
      <a:lvl3pPr marL="1143000" lvl="2" indent="-228600" algn="r" rtl="1" eaLnBrk="0" fontAlgn="base" hangingPunct="0">
        <a:spcBef>
          <a:spcPts val="600"/>
        </a:spcBef>
        <a:spcAft>
          <a:spcPct val="0"/>
        </a:spcAft>
        <a:buSzPct val="100000"/>
        <a:buFont typeface="Arial" pitchFamily="34" charset="0"/>
        <a:buChar char="•"/>
        <a:defRPr lang="en-US" sz="2400" kern="1200">
          <a:solidFill>
            <a:srgbClr val="000000"/>
          </a:solidFill>
          <a:latin typeface="Calibri"/>
        </a:defRPr>
      </a:lvl3pPr>
      <a:lvl4pPr marL="1600200" lvl="3" indent="-228600" algn="r" rtl="1" eaLnBrk="0" fontAlgn="base" hangingPunct="0">
        <a:spcBef>
          <a:spcPts val="500"/>
        </a:spcBef>
        <a:spcAft>
          <a:spcPct val="0"/>
        </a:spcAft>
        <a:buSzPct val="100000"/>
        <a:buFont typeface="Arial" pitchFamily="34" charset="0"/>
        <a:buChar char="–"/>
        <a:defRPr lang="en-US" sz="2000" kern="1200">
          <a:solidFill>
            <a:srgbClr val="000000"/>
          </a:solidFill>
          <a:latin typeface="Calibri"/>
        </a:defRPr>
      </a:lvl4pPr>
      <a:lvl5pPr marL="2057400" lvl="4" indent="-228600" algn="r" rtl="1" eaLnBrk="0" fontAlgn="base" hangingPunct="0">
        <a:spcBef>
          <a:spcPts val="500"/>
        </a:spcBef>
        <a:spcAft>
          <a:spcPct val="0"/>
        </a:spcAft>
        <a:buSzPct val="100000"/>
        <a:buFont typeface="Arial" pitchFamily="34" charset="0"/>
        <a:buChar char="»"/>
        <a:defRPr lang="en-US" sz="2000" kern="1200">
          <a:solidFill>
            <a:srgbClr val="000000"/>
          </a:solidFill>
          <a:latin typeface="Calibri"/>
        </a:defRPr>
      </a:lvl5pPr>
      <a:lvl6pPr marL="2514600" indent="-228600" algn="r" rtl="1" eaLnBrk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lang="en-US" sz="2000" kern="1200">
          <a:solidFill>
            <a:srgbClr val="000000"/>
          </a:solidFill>
          <a:latin typeface="Calibri"/>
        </a:defRPr>
      </a:lvl6pPr>
      <a:lvl7pPr marL="2971800" indent="-228600" algn="r" rtl="1" eaLnBrk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lang="en-US" sz="2000" kern="1200">
          <a:solidFill>
            <a:srgbClr val="000000"/>
          </a:solidFill>
          <a:latin typeface="Calibri"/>
        </a:defRPr>
      </a:lvl7pPr>
      <a:lvl8pPr marL="3429000" indent="-228600" algn="r" rtl="1" eaLnBrk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lang="en-US" sz="2000" kern="1200">
          <a:solidFill>
            <a:srgbClr val="000000"/>
          </a:solidFill>
          <a:latin typeface="Calibri"/>
        </a:defRPr>
      </a:lvl8pPr>
      <a:lvl9pPr marL="3886200" indent="-228600" algn="r" rtl="1" eaLnBrk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lang="en-US" sz="2000" kern="1200">
          <a:solidFill>
            <a:srgbClr val="000000"/>
          </a:solidFill>
          <a:latin typeface="Calibri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http://lh6.ggpht.com/_FZdXOSWw0Rg/S3WE8OQ0qrI/AAAAAAAABXI/9QxpbL82esg/coloring%20balloons9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39750" y="2492375"/>
            <a:ext cx="1470025" cy="3970338"/>
          </a:xfrm>
          <a:prstGeom prst="rect">
            <a:avLst/>
          </a:prstGeom>
          <a:noFill/>
          <a:ln w="0">
            <a:solidFill>
              <a:schemeClr val="tx1"/>
            </a:solidFill>
            <a:prstDash val="solid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800" b="1" kern="0" dirty="0">
                <a:solidFill>
                  <a:srgbClr val="0D0D0D"/>
                </a:solidFill>
                <a:effectLst>
                  <a:outerShdw dist="38996" dir="5459597">
                    <a:srgbClr val="000000"/>
                  </a:outerShdw>
                </a:effectLst>
                <a:latin typeface="Arial" pitchFamily="34"/>
              </a:rPr>
              <a:t>ضع الفاصلة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800" b="1" kern="0" dirty="0">
                <a:solidFill>
                  <a:srgbClr val="0D0D0D"/>
                </a:solidFill>
                <a:effectLst>
                  <a:outerShdw dist="38996" dir="5459597">
                    <a:srgbClr val="000000"/>
                  </a:outerShdw>
                </a:effectLst>
                <a:latin typeface="Arial" pitchFamily="34"/>
              </a:rPr>
              <a:t>ثم اكتب العدد في الكلمات ثم جد منزلة وقيمة الرقم الذي تحته خط</a:t>
            </a:r>
          </a:p>
        </p:txBody>
      </p:sp>
      <p:sp>
        <p:nvSpPr>
          <p:cNvPr id="4" name="Rectangle 3"/>
          <p:cNvSpPr/>
          <p:nvPr/>
        </p:nvSpPr>
        <p:spPr>
          <a:xfrm>
            <a:off x="2051050" y="765175"/>
            <a:ext cx="588963" cy="3683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b="1" kern="0" spc="5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58</a:t>
            </a:r>
            <a:r>
              <a:rPr lang="ar-SA" b="1" u="sng" kern="0" spc="5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6</a:t>
            </a:r>
            <a:endParaRPr lang="en-US" b="1" u="sng" kern="0" spc="5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188" y="836613"/>
            <a:ext cx="1584325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5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276651</a:t>
            </a:r>
            <a:endParaRPr lang="en-US" sz="2400" b="1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73950" y="1268413"/>
            <a:ext cx="1250950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9877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5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2</a:t>
            </a:r>
            <a:endParaRPr lang="en-US" sz="2400" b="1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5188" y="1773238"/>
            <a:ext cx="1074737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7458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9</a:t>
            </a:r>
            <a:endParaRPr lang="en-US" sz="2400" b="1" u="sng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44738" y="1916113"/>
            <a:ext cx="1428750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5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1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06903</a:t>
            </a:r>
            <a:endParaRPr lang="en-US" sz="2400" b="1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49538" y="1341438"/>
            <a:ext cx="1250950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5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65983</a:t>
            </a:r>
            <a:endParaRPr lang="en-US" sz="2400" b="1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54338" y="692150"/>
            <a:ext cx="1073150" cy="46196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7854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0</a:t>
            </a:r>
            <a:endParaRPr lang="en-US" sz="2400" b="1" u="sng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73500" y="1046163"/>
            <a:ext cx="1250950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76536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4</a:t>
            </a:r>
            <a:endParaRPr lang="en-US" sz="2400" b="1" u="sng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64163" y="260350"/>
            <a:ext cx="1074737" cy="46196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5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7658</a:t>
            </a:r>
            <a:endParaRPr lang="en-US" sz="2400" b="1" u="sng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72088" y="796925"/>
            <a:ext cx="1428750" cy="46196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3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6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59821</a:t>
            </a:r>
            <a:endParaRPr lang="en-US" sz="2400" b="1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37375" y="722313"/>
            <a:ext cx="1428750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65891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3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2</a:t>
            </a:r>
            <a:endParaRPr lang="en-US" sz="2400" b="1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21425" y="1700213"/>
            <a:ext cx="1430338" cy="46196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64598</a:t>
            </a:r>
            <a:r>
              <a:rPr lang="ar-SA" sz="2400" b="1" u="sng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6</a:t>
            </a:r>
            <a:r>
              <a:rPr lang="ar-SA" sz="2400" b="1" kern="0" spc="50" dirty="0">
                <a:solidFill>
                  <a:srgbClr val="0D0D0D"/>
                </a:solidFill>
                <a:effectLst>
                  <a:outerShdw blurRad="152400" dist="50804" dir="5400000">
                    <a:srgbClr val="000000"/>
                  </a:outerShdw>
                </a:effectLst>
                <a:latin typeface="Arial" pitchFamily="34"/>
              </a:rPr>
              <a:t>3</a:t>
            </a:r>
            <a:endParaRPr lang="en-US" sz="2400" b="1" kern="0" spc="50" dirty="0">
              <a:solidFill>
                <a:srgbClr val="0D0D0D"/>
              </a:solidFill>
              <a:effectLst>
                <a:outerShdw blurRad="152400" dist="50804" dir="54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4413421" y="2235200"/>
            <a:ext cx="1901483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36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بطاقة عمل </a:t>
            </a:r>
            <a:endParaRPr lang="he-IL" sz="36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3087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‫הצגה על המסך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Office Theme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2021-09-11T17:03:52Z</dcterms:created>
  <dcterms:modified xsi:type="dcterms:W3CDTF">2021-09-11T17:04:50Z</dcterms:modified>
</cp:coreProperties>
</file>