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380"/>
    <p:restoredTop sz="94660"/>
  </p:normalViewPr>
  <p:slideViewPr>
    <p:cSldViewPr>
      <p:cViewPr>
        <p:scale>
          <a:sx n="64" d="100"/>
          <a:sy n="64" d="100"/>
        </p:scale>
        <p:origin x="20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t>17/02/1442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t>17/02/1442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t>17/02/1442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t>17/02/1442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t>17/02/1442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t>17/02/1442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t>17/02/1442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t>17/02/1442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t>17/02/1442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t>17/02/1442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CAA9D-D87B-4D82-A41B-9CD049CF9C0B}" type="datetimeFigureOut">
              <a:rPr lang="ar-JO" smtClean="0"/>
              <a:t>17/02/1442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82684-FAE5-4279-B6CA-383F34FCCBC9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CAA9D-D87B-4D82-A41B-9CD049CF9C0B}" type="datetimeFigureOut">
              <a:rPr lang="ar-JO" smtClean="0"/>
              <a:t>17/02/1442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82684-FAE5-4279-B6CA-383F34FCCBC9}" type="slidenum">
              <a:rPr lang="ar-JO" smtClean="0"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/>
          <a:srcRect l="35139" t="26367" r="36310" b="1367"/>
          <a:stretch>
            <a:fillRect/>
          </a:stretch>
        </p:blipFill>
        <p:spPr bwMode="auto">
          <a:xfrm>
            <a:off x="500034" y="714356"/>
            <a:ext cx="3714776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/>
          <a:srcRect l="35175" t="27539" r="36274" b="1185"/>
          <a:stretch>
            <a:fillRect/>
          </a:stretch>
        </p:blipFill>
        <p:spPr bwMode="auto">
          <a:xfrm>
            <a:off x="4572000" y="785794"/>
            <a:ext cx="3664576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429124" y="1428736"/>
          <a:ext cx="4191008" cy="504188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0955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955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20120"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الكلمة</a:t>
                      </a:r>
                      <a:r>
                        <a:rPr lang="ar-JO" sz="2400" b="1" baseline="0" dirty="0"/>
                        <a:t> </a:t>
                      </a:r>
                      <a:endParaRPr lang="ar-JO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الكلمة مع تنوين</a:t>
                      </a:r>
                      <a:r>
                        <a:rPr lang="ar-JO" sz="2000" b="1" baseline="0" dirty="0"/>
                        <a:t> الفتح </a:t>
                      </a:r>
                      <a:endParaRPr lang="ar-JO" sz="20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0120"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بلال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20120"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بستان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0120"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عش</a:t>
                      </a:r>
                      <a:r>
                        <a:rPr lang="ar-JO" sz="2000" b="1" baseline="0" dirty="0"/>
                        <a:t> 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20120"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شجرة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20120"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صغير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20120"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عصفور </a:t>
                      </a:r>
                    </a:p>
                    <a:p>
                      <a:pPr algn="ctr" rtl="1"/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20120"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جميل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857488" y="500042"/>
            <a:ext cx="571504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2800" b="1" dirty="0"/>
              <a:t>ادخل تنوين الفتح على الكلمات التالية:  </a:t>
            </a:r>
          </a:p>
        </p:txBody>
      </p:sp>
      <p:sp>
        <p:nvSpPr>
          <p:cNvPr id="5" name="Horizontal Scroll 4"/>
          <p:cNvSpPr/>
          <p:nvPr/>
        </p:nvSpPr>
        <p:spPr>
          <a:xfrm>
            <a:off x="142876" y="1143008"/>
            <a:ext cx="3286116" cy="5572140"/>
          </a:xfrm>
          <a:prstGeom prst="horizont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lnSpc>
                <a:spcPct val="150000"/>
              </a:lnSpc>
            </a:pPr>
            <a:r>
              <a:rPr lang="ar-JO" b="1" dirty="0"/>
              <a:t>لا تنسوا إضافة ألف التنوين مع تنوين الفتح إلا في الحالات </a:t>
            </a:r>
          </a:p>
          <a:p>
            <a:pPr>
              <a:lnSpc>
                <a:spcPct val="150000"/>
              </a:lnSpc>
            </a:pPr>
            <a:r>
              <a:rPr lang="ar-JO" b="1" dirty="0"/>
              <a:t>التالية :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ar-JO" b="1" dirty="0"/>
              <a:t>كلمة تنتهي بالتاء المربوطة – </a:t>
            </a:r>
            <a:r>
              <a:rPr lang="ar-JO" b="1" dirty="0">
                <a:cs typeface="+mj-cs"/>
              </a:rPr>
              <a:t>مدرس</a:t>
            </a:r>
            <a:r>
              <a:rPr lang="ar-JO" b="1" dirty="0">
                <a:solidFill>
                  <a:srgbClr val="FF0000"/>
                </a:solidFill>
                <a:cs typeface="+mj-cs"/>
              </a:rPr>
              <a:t>ة</a:t>
            </a:r>
            <a:r>
              <a:rPr lang="ar-JO" b="1" dirty="0">
                <a:solidFill>
                  <a:schemeClr val="tx1"/>
                </a:solidFill>
                <a:cs typeface="+mj-cs"/>
              </a:rPr>
              <a:t>ً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ar-JO" b="1" dirty="0"/>
              <a:t>كلمة تنتهي بهمزة وقبلها ألف </a:t>
            </a:r>
            <a:r>
              <a:rPr lang="ar-JO" b="1" dirty="0">
                <a:cs typeface="+mj-cs"/>
              </a:rPr>
              <a:t>– سم</a:t>
            </a:r>
            <a:r>
              <a:rPr lang="ar-JO" b="1" dirty="0">
                <a:solidFill>
                  <a:srgbClr val="FF0000"/>
                </a:solidFill>
                <a:cs typeface="+mj-cs"/>
              </a:rPr>
              <a:t>اءً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ar-JO" b="1" dirty="0"/>
              <a:t>كلمة تنتهي </a:t>
            </a:r>
            <a:r>
              <a:rPr lang="ar-JO" b="1" dirty="0" err="1"/>
              <a:t>بـ</a:t>
            </a:r>
            <a:r>
              <a:rPr lang="ar-JO" b="1" dirty="0"/>
              <a:t> ألف مع همزة - </a:t>
            </a:r>
            <a:r>
              <a:rPr lang="ar-JO" b="1" dirty="0">
                <a:cs typeface="+mj-cs"/>
              </a:rPr>
              <a:t>مرف</a:t>
            </a:r>
            <a:r>
              <a:rPr lang="ar-JO" b="1" dirty="0">
                <a:solidFill>
                  <a:srgbClr val="FF0000"/>
                </a:solidFill>
                <a:cs typeface="+mj-cs"/>
              </a:rPr>
              <a:t>أً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14346" y="1714486"/>
          <a:ext cx="7643868" cy="467518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9109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109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109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1096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84398">
                <a:tc rowSpan="2">
                  <a:txBody>
                    <a:bodyPr/>
                    <a:lstStyle/>
                    <a:p>
                      <a:pPr algn="ctr" rtl="1"/>
                      <a:r>
                        <a:rPr lang="ar-JO" sz="2400" b="1" i="0" dirty="0"/>
                        <a:t>الكلمة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JO" sz="2400" b="1" i="0" dirty="0"/>
                        <a:t>الكلمة بعد إضافة</a:t>
                      </a:r>
                    </a:p>
                    <a:p>
                      <a:pPr algn="ctr" rtl="1"/>
                      <a:r>
                        <a:rPr lang="ar-JO" sz="2400" b="1" i="0" dirty="0"/>
                        <a:t> ال التعريف 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JO" sz="2400" b="1" i="0" dirty="0"/>
                        <a:t>تحديد</a:t>
                      </a:r>
                      <a:r>
                        <a:rPr lang="ar-JO" sz="2400" b="1" i="0" baseline="0" dirty="0"/>
                        <a:t> نوع اللام </a:t>
                      </a:r>
                      <a:endParaRPr lang="ar-JO" sz="2400" b="1" i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4398">
                <a:tc v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400" b="1" i="0" dirty="0"/>
                        <a:t>شمسية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400" b="1" i="0" dirty="0"/>
                        <a:t>قمرية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4398"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/>
                        <a:t>عصفور</a:t>
                      </a:r>
                      <a:r>
                        <a:rPr lang="ar-JO" sz="2800" b="1" baseline="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4398"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/>
                        <a:t>بستان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4398"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/>
                        <a:t>صغير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4398"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/>
                        <a:t>شجرة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4398"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/>
                        <a:t>جميل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84398">
                <a:tc>
                  <a:txBody>
                    <a:bodyPr/>
                    <a:lstStyle/>
                    <a:p>
                      <a:pPr algn="ctr" rtl="1"/>
                      <a:r>
                        <a:rPr lang="ar-JO" sz="2800" b="1" dirty="0"/>
                        <a:t>عش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929058" y="357166"/>
            <a:ext cx="4643470" cy="11430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800" b="1" dirty="0"/>
              <a:t>أضف ( ال) التعريف إلى الكلمات التالية وحدد نوعها 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00430" y="357166"/>
            <a:ext cx="5072098" cy="10001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200" b="1" dirty="0"/>
              <a:t>ركب الحروف لتحصل على كلمة  مفيدة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1472" y="1571612"/>
            <a:ext cx="7929618" cy="50783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JO" sz="2400" b="1" dirty="0"/>
              <a:t>ع </a:t>
            </a:r>
            <a:r>
              <a:rPr lang="ar-JO" sz="2400" b="1" dirty="0" err="1"/>
              <a:t>ص</a:t>
            </a:r>
            <a:r>
              <a:rPr lang="ar-JO" sz="2400" b="1" dirty="0"/>
              <a:t> ف </a:t>
            </a:r>
            <a:r>
              <a:rPr lang="ar-JO" sz="2400" b="1" dirty="0" err="1"/>
              <a:t>و</a:t>
            </a:r>
            <a:r>
              <a:rPr lang="ar-JO" sz="2400" b="1" dirty="0"/>
              <a:t> ر = ________</a:t>
            </a:r>
          </a:p>
          <a:p>
            <a:pPr>
              <a:lnSpc>
                <a:spcPct val="150000"/>
              </a:lnSpc>
            </a:pPr>
            <a:r>
              <a:rPr lang="ar-JO" sz="2400" b="1" dirty="0"/>
              <a:t>ع </a:t>
            </a:r>
            <a:r>
              <a:rPr lang="ar-JO" sz="2400" b="1" dirty="0" err="1"/>
              <a:t>ش</a:t>
            </a:r>
            <a:r>
              <a:rPr lang="ar-JO" sz="2400" b="1" dirty="0"/>
              <a:t>           = ________</a:t>
            </a:r>
          </a:p>
          <a:p>
            <a:pPr>
              <a:lnSpc>
                <a:spcPct val="150000"/>
              </a:lnSpc>
            </a:pPr>
            <a:r>
              <a:rPr lang="ar-JO" sz="2400" b="1" dirty="0"/>
              <a:t>ب </a:t>
            </a:r>
            <a:r>
              <a:rPr lang="ar-JO" sz="2400" b="1" dirty="0" err="1"/>
              <a:t>س</a:t>
            </a:r>
            <a:r>
              <a:rPr lang="ar-JO" sz="2400" b="1" dirty="0"/>
              <a:t> ت </a:t>
            </a:r>
            <a:r>
              <a:rPr lang="ar-JO" sz="2400" b="1" dirty="0" err="1"/>
              <a:t>ا</a:t>
            </a:r>
            <a:r>
              <a:rPr lang="ar-JO" sz="2400" b="1" dirty="0"/>
              <a:t> ن  = ________</a:t>
            </a:r>
          </a:p>
          <a:p>
            <a:pPr>
              <a:lnSpc>
                <a:spcPct val="150000"/>
              </a:lnSpc>
            </a:pPr>
            <a:r>
              <a:rPr lang="ar-JO" sz="2400" b="1" dirty="0"/>
              <a:t>ص </a:t>
            </a:r>
            <a:r>
              <a:rPr lang="ar-JO" sz="2400" b="1" dirty="0" err="1"/>
              <a:t>غ</a:t>
            </a:r>
            <a:r>
              <a:rPr lang="ar-JO" sz="2400" b="1" dirty="0"/>
              <a:t> ي </a:t>
            </a:r>
            <a:r>
              <a:rPr lang="ar-JO" sz="2400" b="1" dirty="0" err="1"/>
              <a:t>ر</a:t>
            </a:r>
            <a:r>
              <a:rPr lang="ar-JO" sz="2400" b="1" dirty="0"/>
              <a:t>    = ________</a:t>
            </a:r>
          </a:p>
          <a:p>
            <a:pPr>
              <a:lnSpc>
                <a:spcPct val="150000"/>
              </a:lnSpc>
            </a:pPr>
            <a:r>
              <a:rPr lang="ar-JO" sz="2400" b="1" dirty="0"/>
              <a:t>ج </a:t>
            </a:r>
            <a:r>
              <a:rPr lang="ar-JO" sz="2400" b="1" dirty="0" err="1"/>
              <a:t>م</a:t>
            </a:r>
            <a:r>
              <a:rPr lang="ar-JO" sz="2400" b="1" dirty="0"/>
              <a:t> ي </a:t>
            </a:r>
            <a:r>
              <a:rPr lang="ar-JO" sz="2400" b="1" dirty="0" err="1"/>
              <a:t>ل</a:t>
            </a:r>
            <a:r>
              <a:rPr lang="ar-JO" sz="2400" b="1" dirty="0"/>
              <a:t>      = ________</a:t>
            </a:r>
          </a:p>
          <a:p>
            <a:pPr>
              <a:lnSpc>
                <a:spcPct val="150000"/>
              </a:lnSpc>
            </a:pPr>
            <a:r>
              <a:rPr lang="ar-JO" sz="2400" b="1" dirty="0"/>
              <a:t>و </a:t>
            </a:r>
            <a:r>
              <a:rPr lang="ar-JO" sz="2400" b="1" dirty="0" err="1"/>
              <a:t>ق</a:t>
            </a:r>
            <a:r>
              <a:rPr lang="ar-JO" sz="2400" b="1" dirty="0"/>
              <a:t> ع         = ________</a:t>
            </a:r>
          </a:p>
          <a:p>
            <a:pPr>
              <a:lnSpc>
                <a:spcPct val="150000"/>
              </a:lnSpc>
            </a:pPr>
            <a:r>
              <a:rPr lang="ar-JO" sz="2400" b="1" dirty="0"/>
              <a:t>ب  ل ا ل      = ________</a:t>
            </a:r>
          </a:p>
          <a:p>
            <a:pPr>
              <a:lnSpc>
                <a:spcPct val="150000"/>
              </a:lnSpc>
            </a:pPr>
            <a:r>
              <a:rPr lang="ar-JO" sz="2400" b="1" dirty="0"/>
              <a:t>ا </a:t>
            </a:r>
            <a:r>
              <a:rPr lang="ar-JO" sz="2400" b="1" dirty="0" err="1"/>
              <a:t>ل</a:t>
            </a:r>
            <a:r>
              <a:rPr lang="ar-JO" sz="2400" b="1" dirty="0"/>
              <a:t> ش </a:t>
            </a:r>
            <a:r>
              <a:rPr lang="ar-JO" sz="2400" b="1" dirty="0" err="1"/>
              <a:t>ج</a:t>
            </a:r>
            <a:r>
              <a:rPr lang="ar-JO" sz="2400" b="1" dirty="0"/>
              <a:t> ر </a:t>
            </a:r>
            <a:r>
              <a:rPr lang="ar-JO" sz="2400" b="1" dirty="0" err="1"/>
              <a:t>ة</a:t>
            </a:r>
            <a:r>
              <a:rPr lang="ar-JO" sz="2400" b="1" dirty="0"/>
              <a:t> = ________</a:t>
            </a:r>
          </a:p>
          <a:p>
            <a:pPr>
              <a:lnSpc>
                <a:spcPct val="150000"/>
              </a:lnSpc>
            </a:pPr>
            <a:r>
              <a:rPr lang="ar-JO" sz="2400" b="1" dirty="0"/>
              <a:t>د </a:t>
            </a:r>
            <a:r>
              <a:rPr lang="ar-JO" sz="2400" b="1" dirty="0" err="1"/>
              <a:t>خ</a:t>
            </a:r>
            <a:r>
              <a:rPr lang="ar-JO" sz="2400" b="1" dirty="0"/>
              <a:t> ل         = _________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142</Words>
  <Application>Microsoft Office PowerPoint</Application>
  <PresentationFormat>‫הצגה על המסך (4:3)</PresentationFormat>
  <Paragraphs>38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Office Theme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amal atmen</dc:creator>
  <cp:lastModifiedBy>Hebrew</cp:lastModifiedBy>
  <cp:revision>5</cp:revision>
  <dcterms:created xsi:type="dcterms:W3CDTF">2020-09-28T21:07:07Z</dcterms:created>
  <dcterms:modified xsi:type="dcterms:W3CDTF">2020-10-04T07:18:19Z</dcterms:modified>
</cp:coreProperties>
</file>