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8" r:id="rId2"/>
    <p:sldId id="257" r:id="rId3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53" d="100"/>
          <a:sy n="53" d="100"/>
        </p:scale>
        <p:origin x="-96" y="-3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انقر لتحرير نمط العنوان الثانوي الرئيسي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A3A1E-1ACC-45FC-9290-A1FA40B5EE24}" type="datetimeFigureOut">
              <a:rPr lang="he-IL" smtClean="0"/>
              <a:t>י"א/אייר/תש"פ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8F2BD-7B6F-44BF-8AB6-F9188F607F1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26474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A3A1E-1ACC-45FC-9290-A1FA40B5EE24}" type="datetimeFigureOut">
              <a:rPr lang="he-IL" smtClean="0"/>
              <a:t>י"א/אייר/תש"פ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8F2BD-7B6F-44BF-8AB6-F9188F607F1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48282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A3A1E-1ACC-45FC-9290-A1FA40B5EE24}" type="datetimeFigureOut">
              <a:rPr lang="he-IL" smtClean="0"/>
              <a:t>י"א/אייר/תש"פ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8F2BD-7B6F-44BF-8AB6-F9188F607F1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91368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A3A1E-1ACC-45FC-9290-A1FA40B5EE24}" type="datetimeFigureOut">
              <a:rPr lang="he-IL" smtClean="0"/>
              <a:t>י"א/אייר/תש"פ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8F2BD-7B6F-44BF-8AB6-F9188F607F1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292181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A3A1E-1ACC-45FC-9290-A1FA40B5EE24}" type="datetimeFigureOut">
              <a:rPr lang="he-IL" smtClean="0"/>
              <a:t>י"א/אייר/תש"פ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8F2BD-7B6F-44BF-8AB6-F9188F607F1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51739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A3A1E-1ACC-45FC-9290-A1FA40B5EE24}" type="datetimeFigureOut">
              <a:rPr lang="he-IL" smtClean="0"/>
              <a:t>י"א/אייר/תש"פ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8F2BD-7B6F-44BF-8AB6-F9188F607F1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04600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A3A1E-1ACC-45FC-9290-A1FA40B5EE24}" type="datetimeFigureOut">
              <a:rPr lang="he-IL" smtClean="0"/>
              <a:t>י"א/אייר/תש"פ</a:t>
            </a:fld>
            <a:endParaRPr lang="he-IL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8F2BD-7B6F-44BF-8AB6-F9188F607F1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87076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A3A1E-1ACC-45FC-9290-A1FA40B5EE24}" type="datetimeFigureOut">
              <a:rPr lang="he-IL" smtClean="0"/>
              <a:t>י"א/אייר/תש"פ</a:t>
            </a:fld>
            <a:endParaRPr lang="he-IL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8F2BD-7B6F-44BF-8AB6-F9188F607F1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36337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A3A1E-1ACC-45FC-9290-A1FA40B5EE24}" type="datetimeFigureOut">
              <a:rPr lang="he-IL" smtClean="0"/>
              <a:t>י"א/אייר/תש"פ</a:t>
            </a:fld>
            <a:endParaRPr lang="he-IL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8F2BD-7B6F-44BF-8AB6-F9188F607F1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86255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A3A1E-1ACC-45FC-9290-A1FA40B5EE24}" type="datetimeFigureOut">
              <a:rPr lang="he-IL" smtClean="0"/>
              <a:t>י"א/אייר/תש"פ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8F2BD-7B6F-44BF-8AB6-F9188F607F1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897083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A3A1E-1ACC-45FC-9290-A1FA40B5EE24}" type="datetimeFigureOut">
              <a:rPr lang="he-IL" smtClean="0"/>
              <a:t>י"א/אייר/תש"פ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8F2BD-7B6F-44BF-8AB6-F9188F607F1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300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2A3A1E-1ACC-45FC-9290-A1FA40B5EE24}" type="datetimeFigureOut">
              <a:rPr lang="he-IL" smtClean="0"/>
              <a:t>י"א/אייר/תש"פ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D8F2BD-7B6F-44BF-8AB6-F9188F607F1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24362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/>
          <p:cNvSpPr/>
          <p:nvPr/>
        </p:nvSpPr>
        <p:spPr>
          <a:xfrm>
            <a:off x="994575" y="82502"/>
            <a:ext cx="7036643" cy="657227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 dirty="0"/>
          </a:p>
        </p:txBody>
      </p:sp>
      <p:sp>
        <p:nvSpPr>
          <p:cNvPr id="6" name="TextBox 5"/>
          <p:cNvSpPr txBox="1"/>
          <p:nvPr/>
        </p:nvSpPr>
        <p:spPr>
          <a:xfrm>
            <a:off x="2503148" y="276408"/>
            <a:ext cx="378621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u="sng" dirty="0" err="1" smtClean="0"/>
              <a:t>استراتيجية</a:t>
            </a:r>
            <a:r>
              <a:rPr lang="ar-SA" sz="3200" b="1" u="sng" dirty="0" smtClean="0"/>
              <a:t> المحيط </a:t>
            </a:r>
            <a:endParaRPr lang="he-IL" sz="3200" b="1" u="sng" dirty="0"/>
          </a:p>
        </p:txBody>
      </p:sp>
      <p:sp>
        <p:nvSpPr>
          <p:cNvPr id="12" name="TextBox 11"/>
          <p:cNvSpPr txBox="1"/>
          <p:nvPr/>
        </p:nvSpPr>
        <p:spPr>
          <a:xfrm>
            <a:off x="2476913" y="764125"/>
            <a:ext cx="4071966" cy="313932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 smtClean="0"/>
              <a:t>عند حساب محيط شكل معين علينا أن نجمع أطوال الأضلاع </a:t>
            </a:r>
            <a:endParaRPr lang="he-IL" sz="3600" b="1" dirty="0" smtClean="0"/>
          </a:p>
          <a:p>
            <a:endParaRPr lang="he-IL" sz="3600" b="1" dirty="0" smtClean="0"/>
          </a:p>
          <a:p>
            <a:endParaRPr lang="he-IL" b="1" dirty="0" smtClean="0"/>
          </a:p>
          <a:p>
            <a:endParaRPr lang="he-IL" b="1" dirty="0" smtClean="0"/>
          </a:p>
          <a:p>
            <a:endParaRPr lang="ar-SA" b="1" dirty="0" smtClean="0"/>
          </a:p>
        </p:txBody>
      </p:sp>
      <p:sp>
        <p:nvSpPr>
          <p:cNvPr id="15" name="TextBox 14"/>
          <p:cNvSpPr txBox="1"/>
          <p:nvPr/>
        </p:nvSpPr>
        <p:spPr>
          <a:xfrm>
            <a:off x="-32" y="1071546"/>
            <a:ext cx="4071966" cy="184665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he-IL" sz="2000" b="1" dirty="0" smtClean="0"/>
          </a:p>
          <a:p>
            <a:endParaRPr lang="he-IL" sz="2000" b="1" dirty="0" smtClean="0"/>
          </a:p>
          <a:p>
            <a:endParaRPr lang="he-IL" sz="2000" b="1" dirty="0" smtClean="0"/>
          </a:p>
          <a:p>
            <a:endParaRPr lang="he-IL" b="1" dirty="0" smtClean="0"/>
          </a:p>
          <a:p>
            <a:endParaRPr lang="he-IL" b="1" dirty="0" smtClean="0"/>
          </a:p>
          <a:p>
            <a:endParaRPr lang="ar-SA" b="1" dirty="0" smtClean="0"/>
          </a:p>
        </p:txBody>
      </p:sp>
      <p:sp>
        <p:nvSpPr>
          <p:cNvPr id="8" name="מלבן 7"/>
          <p:cNvSpPr/>
          <p:nvPr/>
        </p:nvSpPr>
        <p:spPr>
          <a:xfrm>
            <a:off x="3646156" y="3571876"/>
            <a:ext cx="1500198" cy="114300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" name="TextBox 8"/>
          <p:cNvSpPr txBox="1"/>
          <p:nvPr/>
        </p:nvSpPr>
        <p:spPr>
          <a:xfrm>
            <a:off x="4146222" y="3188153"/>
            <a:ext cx="50006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/>
              <a:t>4</a:t>
            </a:r>
            <a:endParaRPr lang="he-IL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3146090" y="3903446"/>
            <a:ext cx="50006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/>
              <a:t>4</a:t>
            </a:r>
            <a:endParaRPr lang="he-IL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5146354" y="4000504"/>
            <a:ext cx="50006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/>
              <a:t>4</a:t>
            </a:r>
            <a:endParaRPr lang="he-IL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4071934" y="4714884"/>
            <a:ext cx="50006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/>
              <a:t>4</a:t>
            </a:r>
            <a:endParaRPr lang="he-IL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2821769" y="5463264"/>
            <a:ext cx="300039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b="1" dirty="0" smtClean="0"/>
              <a:t>4+4+4+4 = 16 </a:t>
            </a:r>
            <a:endParaRPr lang="he-IL" sz="2400" b="1" dirty="0"/>
          </a:p>
        </p:txBody>
      </p:sp>
    </p:spTree>
    <p:extLst>
      <p:ext uri="{BB962C8B-B14F-4D97-AF65-F5344CB8AC3E}">
        <p14:creationId xmlns:p14="http://schemas.microsoft.com/office/powerpoint/2010/main" val="2191299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5543550" y="529919"/>
            <a:ext cx="2971800" cy="1422400"/>
            <a:chOff x="6300" y="2700"/>
            <a:chExt cx="4680" cy="2241"/>
          </a:xfrm>
        </p:grpSpPr>
        <p:sp>
          <p:nvSpPr>
            <p:cNvPr id="3" name="Rectangle 20"/>
            <p:cNvSpPr>
              <a:spLocks noChangeArrowheads="1"/>
            </p:cNvSpPr>
            <p:nvPr/>
          </p:nvSpPr>
          <p:spPr bwMode="auto">
            <a:xfrm>
              <a:off x="6300" y="3240"/>
              <a:ext cx="3969" cy="170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e-IL"/>
            </a:p>
          </p:txBody>
        </p:sp>
        <p:sp>
          <p:nvSpPr>
            <p:cNvPr id="4" name="Text Box 19"/>
            <p:cNvSpPr txBox="1">
              <a:spLocks noChangeArrowheads="1"/>
            </p:cNvSpPr>
            <p:nvPr/>
          </p:nvSpPr>
          <p:spPr bwMode="auto">
            <a:xfrm>
              <a:off x="7920" y="2700"/>
              <a:ext cx="900" cy="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e-IL" altLang="he-IL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7 </a:t>
              </a:r>
              <a:r>
                <a:rPr kumimoji="0" lang="ar-SA" altLang="he-IL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سم</a:t>
              </a:r>
              <a:endParaRPr kumimoji="0" lang="ar-SA" altLang="he-I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" name="Text Box 18"/>
            <p:cNvSpPr txBox="1">
              <a:spLocks noChangeArrowheads="1"/>
            </p:cNvSpPr>
            <p:nvPr/>
          </p:nvSpPr>
          <p:spPr bwMode="auto">
            <a:xfrm>
              <a:off x="10080" y="3780"/>
              <a:ext cx="900" cy="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SA" altLang="he-IL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3 سم</a:t>
              </a:r>
              <a:endParaRPr kumimoji="0" lang="ar-SA" altLang="he-I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6" name="Group 1"/>
          <p:cNvGrpSpPr>
            <a:grpSpLocks/>
          </p:cNvGrpSpPr>
          <p:nvPr/>
        </p:nvGrpSpPr>
        <p:grpSpPr bwMode="auto">
          <a:xfrm>
            <a:off x="6172200" y="2119312"/>
            <a:ext cx="1943100" cy="2143125"/>
            <a:chOff x="7560" y="5760"/>
            <a:chExt cx="3060" cy="3375"/>
          </a:xfrm>
        </p:grpSpPr>
        <p:sp>
          <p:nvSpPr>
            <p:cNvPr id="7" name="Rectangle 4"/>
            <p:cNvSpPr>
              <a:spLocks noChangeArrowheads="1"/>
            </p:cNvSpPr>
            <p:nvPr/>
          </p:nvSpPr>
          <p:spPr bwMode="auto">
            <a:xfrm>
              <a:off x="7560" y="6300"/>
              <a:ext cx="2268" cy="283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e-IL"/>
            </a:p>
          </p:txBody>
        </p:sp>
        <p:sp>
          <p:nvSpPr>
            <p:cNvPr id="8" name="Text Box 3"/>
            <p:cNvSpPr txBox="1">
              <a:spLocks noChangeArrowheads="1"/>
            </p:cNvSpPr>
            <p:nvPr/>
          </p:nvSpPr>
          <p:spPr bwMode="auto">
            <a:xfrm>
              <a:off x="8100" y="5760"/>
              <a:ext cx="900" cy="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e-IL" altLang="he-IL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4 </a:t>
              </a:r>
              <a:r>
                <a:rPr kumimoji="0" lang="ar-SA" altLang="he-IL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سم</a:t>
              </a:r>
              <a:endParaRPr kumimoji="0" lang="ar-SA" altLang="he-I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Text Box 2"/>
            <p:cNvSpPr txBox="1">
              <a:spLocks noChangeArrowheads="1"/>
            </p:cNvSpPr>
            <p:nvPr/>
          </p:nvSpPr>
          <p:spPr bwMode="auto">
            <a:xfrm>
              <a:off x="9720" y="7200"/>
              <a:ext cx="900" cy="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e-IL" altLang="he-IL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5 </a:t>
              </a:r>
              <a:r>
                <a:rPr kumimoji="0" lang="ar-SA" altLang="he-IL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سم</a:t>
              </a:r>
              <a:endParaRPr kumimoji="0" lang="ar-SA" altLang="he-I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0" name="Group 13"/>
          <p:cNvGrpSpPr>
            <a:grpSpLocks/>
          </p:cNvGrpSpPr>
          <p:nvPr/>
        </p:nvGrpSpPr>
        <p:grpSpPr bwMode="auto">
          <a:xfrm>
            <a:off x="4218395" y="4528096"/>
            <a:ext cx="4000500" cy="1063625"/>
            <a:chOff x="4680" y="9180"/>
            <a:chExt cx="6300" cy="1674"/>
          </a:xfrm>
        </p:grpSpPr>
        <p:sp>
          <p:nvSpPr>
            <p:cNvPr id="11" name="Rectangle 16"/>
            <p:cNvSpPr>
              <a:spLocks noChangeArrowheads="1"/>
            </p:cNvSpPr>
            <p:nvPr/>
          </p:nvSpPr>
          <p:spPr bwMode="auto">
            <a:xfrm>
              <a:off x="4680" y="9720"/>
              <a:ext cx="5669" cy="113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e-IL"/>
            </a:p>
          </p:txBody>
        </p:sp>
        <p:sp>
          <p:nvSpPr>
            <p:cNvPr id="12" name="Text Box 15"/>
            <p:cNvSpPr txBox="1">
              <a:spLocks noChangeArrowheads="1"/>
            </p:cNvSpPr>
            <p:nvPr/>
          </p:nvSpPr>
          <p:spPr bwMode="auto">
            <a:xfrm>
              <a:off x="7020" y="9180"/>
              <a:ext cx="900" cy="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e-IL" altLang="he-IL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10 </a:t>
              </a:r>
              <a:r>
                <a:rPr kumimoji="0" lang="ar-SA" altLang="he-IL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سم</a:t>
              </a:r>
              <a:endParaRPr kumimoji="0" lang="ar-SA" altLang="he-I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Text Box 14"/>
            <p:cNvSpPr txBox="1">
              <a:spLocks noChangeArrowheads="1"/>
            </p:cNvSpPr>
            <p:nvPr/>
          </p:nvSpPr>
          <p:spPr bwMode="auto">
            <a:xfrm>
              <a:off x="10080" y="9900"/>
              <a:ext cx="900" cy="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e-IL" altLang="he-IL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2 </a:t>
              </a:r>
              <a:r>
                <a:rPr kumimoji="0" lang="ar-SA" altLang="he-IL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سم</a:t>
              </a:r>
              <a:endParaRPr kumimoji="0" lang="ar-SA" altLang="he-I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4" name="Group 5"/>
          <p:cNvGrpSpPr>
            <a:grpSpLocks/>
          </p:cNvGrpSpPr>
          <p:nvPr/>
        </p:nvGrpSpPr>
        <p:grpSpPr bwMode="auto">
          <a:xfrm>
            <a:off x="373619" y="1096168"/>
            <a:ext cx="2628900" cy="2503488"/>
            <a:chOff x="6480" y="11160"/>
            <a:chExt cx="4140" cy="3942"/>
          </a:xfrm>
        </p:grpSpPr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6480" y="11700"/>
              <a:ext cx="3402" cy="340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e-IL"/>
            </a:p>
          </p:txBody>
        </p:sp>
        <p:sp>
          <p:nvSpPr>
            <p:cNvPr id="16" name="Text Box 7"/>
            <p:cNvSpPr txBox="1">
              <a:spLocks noChangeArrowheads="1"/>
            </p:cNvSpPr>
            <p:nvPr/>
          </p:nvSpPr>
          <p:spPr bwMode="auto">
            <a:xfrm>
              <a:off x="7920" y="11160"/>
              <a:ext cx="900" cy="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e-IL" altLang="he-IL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6 </a:t>
              </a:r>
              <a:r>
                <a:rPr kumimoji="0" lang="ar-SA" altLang="he-IL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سم</a:t>
              </a:r>
              <a:endParaRPr kumimoji="0" lang="ar-SA" altLang="he-I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Text Box 6"/>
            <p:cNvSpPr txBox="1">
              <a:spLocks noChangeArrowheads="1"/>
            </p:cNvSpPr>
            <p:nvPr/>
          </p:nvSpPr>
          <p:spPr bwMode="auto">
            <a:xfrm>
              <a:off x="9720" y="13140"/>
              <a:ext cx="900" cy="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e-IL" altLang="he-IL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6 </a:t>
              </a:r>
              <a:r>
                <a:rPr kumimoji="0" lang="ar-SA" altLang="he-IL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سم</a:t>
              </a:r>
              <a:endParaRPr kumimoji="0" lang="ar-SA" altLang="he-I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8" name="Text Box 12"/>
          <p:cNvSpPr txBox="1">
            <a:spLocks noChangeArrowheads="1"/>
          </p:cNvSpPr>
          <p:nvPr/>
        </p:nvSpPr>
        <p:spPr bwMode="auto">
          <a:xfrm>
            <a:off x="2852057" y="586763"/>
            <a:ext cx="2171700" cy="12573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altLang="he-I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he-IL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المحيط : _______________</a:t>
            </a:r>
            <a:endParaRPr kumimoji="0" lang="en-US" altLang="he-IL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 Box 9"/>
          <p:cNvSpPr txBox="1">
            <a:spLocks noChangeArrowheads="1"/>
          </p:cNvSpPr>
          <p:nvPr/>
        </p:nvSpPr>
        <p:spPr bwMode="auto">
          <a:xfrm>
            <a:off x="3422650" y="2633662"/>
            <a:ext cx="2171700" cy="12573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altLang="he-I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he-IL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المحيط : _______________</a:t>
            </a:r>
            <a:endParaRPr kumimoji="0" lang="en-US" altLang="he-IL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 Box 11"/>
          <p:cNvSpPr txBox="1">
            <a:spLocks noChangeArrowheads="1"/>
          </p:cNvSpPr>
          <p:nvPr/>
        </p:nvSpPr>
        <p:spPr bwMode="auto">
          <a:xfrm>
            <a:off x="1916669" y="5443042"/>
            <a:ext cx="2171700" cy="12573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altLang="he-I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he-IL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المحيط : _______________</a:t>
            </a:r>
            <a:endParaRPr kumimoji="0" lang="en-US" altLang="he-IL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 Box 10"/>
          <p:cNvSpPr txBox="1">
            <a:spLocks noChangeArrowheads="1"/>
          </p:cNvSpPr>
          <p:nvPr/>
        </p:nvSpPr>
        <p:spPr bwMode="auto">
          <a:xfrm>
            <a:off x="202169" y="3899446"/>
            <a:ext cx="2171700" cy="12573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altLang="he-I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he-IL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المحيط : _______________</a:t>
            </a:r>
            <a:endParaRPr kumimoji="0" lang="en-US" altLang="he-IL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-906625" y="-164913"/>
            <a:ext cx="9689063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he-IL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</a:t>
            </a: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SA" altLang="he-IL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احسب محيط الاشكال التالية </a:t>
            </a:r>
            <a:r>
              <a:rPr kumimoji="0" lang="ar-SA" altLang="he-IL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</a:t>
            </a:r>
            <a:endParaRPr kumimoji="0" lang="en-US" altLang="he-IL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he-IL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Rectangle 30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e-IL" altLang="he-I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149005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53</Words>
  <Application>Microsoft Office PowerPoint</Application>
  <PresentationFormat>‫הצגה על המסך (4:3)</PresentationFormat>
  <Paragraphs>31</Paragraphs>
  <Slides>2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</vt:i4>
      </vt:variant>
    </vt:vector>
  </HeadingPairs>
  <TitlesOfParts>
    <vt:vector size="3" baseType="lpstr">
      <vt:lpstr>ערכת נושא Office</vt:lpstr>
      <vt:lpstr>מצגת של PowerPoint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Arabic</dc:creator>
  <cp:lastModifiedBy>Hebrew</cp:lastModifiedBy>
  <cp:revision>1</cp:revision>
  <dcterms:created xsi:type="dcterms:W3CDTF">2020-05-04T17:40:53Z</dcterms:created>
  <dcterms:modified xsi:type="dcterms:W3CDTF">2020-05-05T05:33:30Z</dcterms:modified>
</cp:coreProperties>
</file>