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9" r:id="rId2"/>
    <p:sldId id="281" r:id="rId3"/>
    <p:sldId id="277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06" autoAdjust="0"/>
    <p:restoredTop sz="94660"/>
  </p:normalViewPr>
  <p:slideViewPr>
    <p:cSldViewPr>
      <p:cViewPr varScale="1">
        <p:scale>
          <a:sx n="69" d="100"/>
          <a:sy n="6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535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901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449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629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956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169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748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685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9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809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629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176FE-B2A0-4001-ABAF-5EB4B92B8540}" type="datetimeFigureOut">
              <a:rPr lang="he-IL" smtClean="0"/>
              <a:t>כ'/תשרי/תש"פ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58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860032" y="345177"/>
            <a:ext cx="37006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הוראות לקבוצה: </a:t>
            </a:r>
            <a:r>
              <a:rPr lang="ar-SA" sz="2000" dirty="0" smtClean="0"/>
              <a:t>تعليمات للمجموعة</a:t>
            </a:r>
            <a:endParaRPr lang="he-IL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193" y="891334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1) הקיפו אות </a:t>
            </a:r>
            <a:r>
              <a:rPr lang="he-IL" sz="2000" b="1" dirty="0" smtClean="0"/>
              <a:t>ו</a:t>
            </a:r>
            <a:r>
              <a:rPr lang="he-IL" sz="2000" dirty="0" smtClean="0"/>
              <a:t>:</a:t>
            </a:r>
            <a:r>
              <a:rPr lang="ar-SA" sz="2000" dirty="0" smtClean="0"/>
              <a:t>حوط 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 smtClean="0"/>
              <a:t>ב- א, ו, ה, ו, ג, ב, ד, ו, ה, ו, ק, י, ב, מ, ה, ם, ו, ס, ו, ר, ו, שׁ, ב, ו. </a:t>
            </a:r>
          </a:p>
          <a:p>
            <a:endParaRPr lang="he-IL" sz="2000" dirty="0"/>
          </a:p>
          <a:p>
            <a:r>
              <a:rPr lang="he-IL" sz="2000" dirty="0" smtClean="0"/>
              <a:t>2) מתחו קו מתחת לאות </a:t>
            </a:r>
            <a:r>
              <a:rPr lang="he-IL" sz="2000" b="1" dirty="0" smtClean="0"/>
              <a:t>ו</a:t>
            </a:r>
            <a:r>
              <a:rPr lang="he-IL" sz="2000" dirty="0" smtClean="0"/>
              <a:t>: </a:t>
            </a:r>
            <a:r>
              <a:rPr lang="ar-SA" sz="2000" dirty="0" smtClean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ורד, וילון, מורה, חלון, דוד, אחות </a:t>
            </a:r>
          </a:p>
          <a:p>
            <a:endParaRPr lang="he-IL" sz="2400" dirty="0"/>
          </a:p>
          <a:p>
            <a:r>
              <a:rPr lang="he-IL" sz="2400" dirty="0" smtClean="0"/>
              <a:t>3) צבעו אות ו: </a:t>
            </a:r>
            <a:r>
              <a:rPr lang="ar-SA" sz="2400" dirty="0" smtClean="0"/>
              <a:t>لونوا</a:t>
            </a:r>
          </a:p>
          <a:p>
            <a:endParaRPr lang="ar-SA" sz="2400" dirty="0"/>
          </a:p>
          <a:p>
            <a:r>
              <a:rPr lang="he-IL" sz="9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ו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	  ו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ו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ו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ו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ו</a:t>
            </a:r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85742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860032" y="345177"/>
            <a:ext cx="37006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הוראות לקבוצה: </a:t>
            </a:r>
            <a:r>
              <a:rPr lang="ar-SA" sz="2000" dirty="0" smtClean="0"/>
              <a:t>تعليمات للمجموعة</a:t>
            </a:r>
            <a:endParaRPr lang="he-IL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193" y="891334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1) הקיפו אות </a:t>
            </a:r>
            <a:r>
              <a:rPr lang="he-IL" sz="2000" b="1" dirty="0" smtClean="0"/>
              <a:t>ו</a:t>
            </a:r>
            <a:r>
              <a:rPr lang="he-IL" sz="2000" dirty="0" smtClean="0"/>
              <a:t>:</a:t>
            </a:r>
            <a:r>
              <a:rPr lang="ar-SA" sz="2000" dirty="0" smtClean="0"/>
              <a:t>حوط 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 smtClean="0"/>
              <a:t>ב- א</a:t>
            </a:r>
            <a:r>
              <a:rPr lang="he-IL" sz="2000" smtClean="0"/>
              <a:t>, </a:t>
            </a:r>
            <a:r>
              <a:rPr lang="he-IL" sz="2000" smtClean="0"/>
              <a:t>ח,</a:t>
            </a:r>
            <a:r>
              <a:rPr lang="he-IL" sz="2000" smtClean="0"/>
              <a:t> </a:t>
            </a:r>
            <a:r>
              <a:rPr lang="he-IL" sz="2000" dirty="0" smtClean="0"/>
              <a:t>ה</a:t>
            </a:r>
            <a:r>
              <a:rPr lang="he-IL" sz="2000" smtClean="0"/>
              <a:t>, </a:t>
            </a:r>
            <a:r>
              <a:rPr lang="he-IL" sz="2000" smtClean="0"/>
              <a:t>ח, </a:t>
            </a:r>
            <a:r>
              <a:rPr lang="he-IL" sz="2000" dirty="0" smtClean="0"/>
              <a:t>ג, ב, ד</a:t>
            </a:r>
            <a:r>
              <a:rPr lang="he-IL" sz="2000" smtClean="0"/>
              <a:t>, </a:t>
            </a:r>
            <a:r>
              <a:rPr lang="he-IL" sz="2000" smtClean="0"/>
              <a:t>ח, </a:t>
            </a:r>
            <a:r>
              <a:rPr lang="he-IL" sz="2000" dirty="0" smtClean="0"/>
              <a:t>ה</a:t>
            </a:r>
            <a:r>
              <a:rPr lang="he-IL" sz="2000" smtClean="0"/>
              <a:t>, </a:t>
            </a:r>
            <a:r>
              <a:rPr lang="he-IL" sz="2000" smtClean="0"/>
              <a:t>ח,</a:t>
            </a:r>
            <a:r>
              <a:rPr lang="he-IL" sz="2000" smtClean="0"/>
              <a:t> </a:t>
            </a:r>
            <a:r>
              <a:rPr lang="he-IL" sz="2000" dirty="0" smtClean="0"/>
              <a:t>ק, י, ב, מ</a:t>
            </a:r>
            <a:r>
              <a:rPr lang="he-IL" sz="2000" smtClean="0"/>
              <a:t>, </a:t>
            </a:r>
            <a:r>
              <a:rPr lang="he-IL" sz="2000" smtClean="0"/>
              <a:t>ח, </a:t>
            </a:r>
            <a:r>
              <a:rPr lang="he-IL" sz="2000" dirty="0" smtClean="0"/>
              <a:t>ם</a:t>
            </a:r>
            <a:r>
              <a:rPr lang="he-IL" sz="2000" smtClean="0"/>
              <a:t>, </a:t>
            </a:r>
            <a:r>
              <a:rPr lang="he-IL" sz="2000" smtClean="0"/>
              <a:t>ח, </a:t>
            </a:r>
            <a:r>
              <a:rPr lang="he-IL" sz="2000" dirty="0" smtClean="0"/>
              <a:t>ס</a:t>
            </a:r>
            <a:r>
              <a:rPr lang="he-IL" sz="2000" smtClean="0"/>
              <a:t>, </a:t>
            </a:r>
            <a:r>
              <a:rPr lang="he-IL" sz="2000" smtClean="0"/>
              <a:t>ח,</a:t>
            </a:r>
            <a:r>
              <a:rPr lang="he-IL" sz="2000" smtClean="0"/>
              <a:t> </a:t>
            </a:r>
            <a:r>
              <a:rPr lang="he-IL" sz="2000" dirty="0" smtClean="0"/>
              <a:t>ר</a:t>
            </a:r>
            <a:r>
              <a:rPr lang="he-IL" sz="2000" smtClean="0"/>
              <a:t>, </a:t>
            </a:r>
            <a:r>
              <a:rPr lang="he-IL" sz="2000" smtClean="0"/>
              <a:t>ח,</a:t>
            </a:r>
            <a:r>
              <a:rPr lang="he-IL" sz="2000" smtClean="0"/>
              <a:t> </a:t>
            </a:r>
            <a:r>
              <a:rPr lang="he-IL" sz="2000" dirty="0" smtClean="0"/>
              <a:t>שׁ, ב</a:t>
            </a:r>
            <a:r>
              <a:rPr lang="he-IL" sz="2000" smtClean="0"/>
              <a:t>, </a:t>
            </a:r>
            <a:r>
              <a:rPr lang="he-IL" sz="2000" smtClean="0"/>
              <a:t>ח. </a:t>
            </a:r>
            <a:endParaRPr lang="he-IL" sz="2000" dirty="0" smtClean="0"/>
          </a:p>
          <a:p>
            <a:endParaRPr lang="he-IL" sz="2000" dirty="0"/>
          </a:p>
          <a:p>
            <a:r>
              <a:rPr lang="he-IL" sz="2000" dirty="0" smtClean="0"/>
              <a:t>2) מתחו קו מתחת לאות </a:t>
            </a:r>
            <a:r>
              <a:rPr lang="he-IL" sz="2000" b="1" dirty="0" smtClean="0"/>
              <a:t>ח:</a:t>
            </a:r>
            <a:r>
              <a:rPr lang="he-IL" sz="2000" dirty="0" smtClean="0"/>
              <a:t> </a:t>
            </a:r>
            <a:r>
              <a:rPr lang="ar-SA" sz="2000" dirty="0" smtClean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לוח</a:t>
            </a:r>
            <a:r>
              <a:rPr lang="he-IL" sz="2400" dirty="0" smtClean="0"/>
              <a:t>, תפוח, מחדד, </a:t>
            </a:r>
            <a:r>
              <a:rPr lang="he-IL" sz="2400" dirty="0" smtClean="0"/>
              <a:t>חלון, </a:t>
            </a:r>
            <a:r>
              <a:rPr lang="he-IL" sz="2400" dirty="0" smtClean="0"/>
              <a:t>מחק, </a:t>
            </a:r>
            <a:r>
              <a:rPr lang="he-IL" sz="2400" dirty="0" smtClean="0"/>
              <a:t>אחות </a:t>
            </a:r>
          </a:p>
          <a:p>
            <a:endParaRPr lang="he-IL" sz="2400" dirty="0"/>
          </a:p>
          <a:p>
            <a:r>
              <a:rPr lang="he-IL" sz="2400" dirty="0" smtClean="0"/>
              <a:t>3) צבעו אות </a:t>
            </a:r>
            <a:r>
              <a:rPr lang="he-IL" sz="2400" dirty="0" smtClean="0"/>
              <a:t>ח: </a:t>
            </a:r>
            <a:r>
              <a:rPr lang="ar-SA" sz="2400" dirty="0" smtClean="0"/>
              <a:t>لونوا</a:t>
            </a:r>
          </a:p>
          <a:p>
            <a:endParaRPr lang="ar-SA" sz="2400" dirty="0"/>
          </a:p>
          <a:p>
            <a:r>
              <a:rPr lang="he-IL" sz="96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	  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   </a:t>
            </a:r>
            <a:r>
              <a:rPr lang="he-IL" sz="96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ח</a:t>
            </a:r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278900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860032" y="345177"/>
            <a:ext cx="37006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הוראות לקבוצה: </a:t>
            </a:r>
            <a:r>
              <a:rPr lang="ar-SA" sz="2000" dirty="0" smtClean="0"/>
              <a:t>تعليمات للمجموعة</a:t>
            </a:r>
            <a:endParaRPr lang="he-IL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193" y="891334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1) הקיפו אות </a:t>
            </a:r>
            <a:r>
              <a:rPr lang="he-IL" sz="2000" b="1" dirty="0" smtClean="0"/>
              <a:t>ז</a:t>
            </a:r>
            <a:r>
              <a:rPr lang="he-IL" sz="2000" dirty="0" smtClean="0"/>
              <a:t>:</a:t>
            </a:r>
            <a:r>
              <a:rPr lang="ar-SA" sz="2000" dirty="0" smtClean="0"/>
              <a:t>حوط 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 smtClean="0"/>
              <a:t>ב- א, ז, ה, ב, ג, ב, ד, ז, ה, ז, ק, י, </a:t>
            </a:r>
            <a:r>
              <a:rPr lang="he-IL" sz="2000" dirty="0" err="1" smtClean="0"/>
              <a:t>ז,מ</a:t>
            </a:r>
            <a:r>
              <a:rPr lang="he-IL" sz="2000" dirty="0" smtClean="0"/>
              <a:t>, ה, ם, ז, ס, ב, ז, ר, שׁ, ז, ה. </a:t>
            </a:r>
          </a:p>
          <a:p>
            <a:endParaRPr lang="he-IL" sz="2000" dirty="0"/>
          </a:p>
          <a:p>
            <a:r>
              <a:rPr lang="he-IL" sz="2000" dirty="0" smtClean="0"/>
              <a:t>2) מתחו קו מתחת לאות </a:t>
            </a:r>
            <a:r>
              <a:rPr lang="he-IL" sz="2000" b="1" dirty="0" smtClean="0"/>
              <a:t>ז</a:t>
            </a:r>
            <a:r>
              <a:rPr lang="he-IL" sz="2000" dirty="0" smtClean="0"/>
              <a:t>: </a:t>
            </a:r>
            <a:r>
              <a:rPr lang="ar-SA" sz="2000" dirty="0" smtClean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זאב, נמזגן, זיאד, זר, מאזן, זברה </a:t>
            </a:r>
          </a:p>
          <a:p>
            <a:endParaRPr lang="he-IL" sz="2400" dirty="0"/>
          </a:p>
          <a:p>
            <a:r>
              <a:rPr lang="he-IL" sz="2400" dirty="0" smtClean="0"/>
              <a:t>3) צבעו אות ז: </a:t>
            </a:r>
            <a:r>
              <a:rPr lang="ar-SA" sz="2400" dirty="0" smtClean="0"/>
              <a:t>لونوا</a:t>
            </a:r>
          </a:p>
          <a:p>
            <a:endParaRPr lang="ar-SA" sz="2400" dirty="0"/>
          </a:p>
          <a:p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ז	  ז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ז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ז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ז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ז</a:t>
            </a:r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19624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860032" y="345177"/>
            <a:ext cx="37006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הוראות לקבוצה: </a:t>
            </a:r>
            <a:r>
              <a:rPr lang="ar-SA" sz="2000" dirty="0" smtClean="0"/>
              <a:t>تعليمات للمجموعة</a:t>
            </a:r>
            <a:endParaRPr lang="he-IL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193" y="891334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1) הקיפו אות </a:t>
            </a:r>
            <a:r>
              <a:rPr lang="he-IL" sz="2000" b="1" dirty="0" smtClean="0"/>
              <a:t>ה</a:t>
            </a:r>
            <a:r>
              <a:rPr lang="he-IL" sz="2000" dirty="0" smtClean="0"/>
              <a:t>:</a:t>
            </a:r>
            <a:r>
              <a:rPr lang="ar-SA" sz="2000" dirty="0" smtClean="0"/>
              <a:t>حوط 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 smtClean="0"/>
              <a:t>ב- א, ה, ה, ב, ג, ב, ד, ב, ה, ב, ק, י, ב, מ, ה, ם, ב, ס, ב, ר, ר, שׁ, ב, ה. </a:t>
            </a:r>
          </a:p>
          <a:p>
            <a:endParaRPr lang="he-IL" sz="2000" dirty="0"/>
          </a:p>
          <a:p>
            <a:r>
              <a:rPr lang="he-IL" sz="2000" dirty="0" smtClean="0"/>
              <a:t>2) מתחו קו מתחת לאות </a:t>
            </a:r>
            <a:r>
              <a:rPr lang="he-IL" sz="2000" b="1" dirty="0" smtClean="0"/>
              <a:t>ה</a:t>
            </a:r>
            <a:r>
              <a:rPr lang="he-IL" sz="2000" dirty="0" smtClean="0"/>
              <a:t>: </a:t>
            </a:r>
            <a:r>
              <a:rPr lang="ar-SA" sz="2000" dirty="0" smtClean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הר, נכדה, מורה, בהאא, ילדה, האדי </a:t>
            </a:r>
          </a:p>
          <a:p>
            <a:endParaRPr lang="he-IL" sz="2400" dirty="0"/>
          </a:p>
          <a:p>
            <a:r>
              <a:rPr lang="he-IL" sz="2400" dirty="0" smtClean="0"/>
              <a:t>3) צבעו אות ה: </a:t>
            </a:r>
            <a:r>
              <a:rPr lang="ar-SA" sz="2400" dirty="0" smtClean="0"/>
              <a:t>لونوا</a:t>
            </a:r>
          </a:p>
          <a:p>
            <a:endParaRPr lang="ar-SA" sz="2400" dirty="0"/>
          </a:p>
          <a:p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ה	  ה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ה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ה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ה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ה</a:t>
            </a:r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98175748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362</Words>
  <Application>Microsoft Office PowerPoint</Application>
  <PresentationFormat>‫הצגה על המסך (4:3)</PresentationFormat>
  <Paragraphs>60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David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כרימה</dc:creator>
  <cp:lastModifiedBy>soha ahmad</cp:lastModifiedBy>
  <cp:revision>6</cp:revision>
  <dcterms:created xsi:type="dcterms:W3CDTF">2017-09-30T15:33:36Z</dcterms:created>
  <dcterms:modified xsi:type="dcterms:W3CDTF">2019-10-19T19:05:14Z</dcterms:modified>
</cp:coreProperties>
</file>