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4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B4B5C-07E8-43DE-9737-EB0E26631238}" type="datetimeFigureOut">
              <a:rPr lang="he-IL" smtClean="0"/>
              <a:t>ה'/שבט/תשפ"א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E1F0E-4E12-444B-A911-9024235774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49916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B4B5C-07E8-43DE-9737-EB0E26631238}" type="datetimeFigureOut">
              <a:rPr lang="he-IL" smtClean="0"/>
              <a:t>ה'/שבט/תשפ"א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E1F0E-4E12-444B-A911-9024235774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99615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B4B5C-07E8-43DE-9737-EB0E26631238}" type="datetimeFigureOut">
              <a:rPr lang="he-IL" smtClean="0"/>
              <a:t>ה'/שבט/תשפ"א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E1F0E-4E12-444B-A911-9024235774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83139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B4B5C-07E8-43DE-9737-EB0E26631238}" type="datetimeFigureOut">
              <a:rPr lang="he-IL" smtClean="0"/>
              <a:t>ה'/שבט/תשפ"א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E1F0E-4E12-444B-A911-9024235774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43375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B4B5C-07E8-43DE-9737-EB0E26631238}" type="datetimeFigureOut">
              <a:rPr lang="he-IL" smtClean="0"/>
              <a:t>ה'/שבט/תשפ"א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E1F0E-4E12-444B-A911-9024235774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08856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B4B5C-07E8-43DE-9737-EB0E26631238}" type="datetimeFigureOut">
              <a:rPr lang="he-IL" smtClean="0"/>
              <a:t>ה'/שבט/תשפ"א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E1F0E-4E12-444B-A911-9024235774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65617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B4B5C-07E8-43DE-9737-EB0E26631238}" type="datetimeFigureOut">
              <a:rPr lang="he-IL" smtClean="0"/>
              <a:t>ה'/שבט/תשפ"א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E1F0E-4E12-444B-A911-9024235774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83599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B4B5C-07E8-43DE-9737-EB0E26631238}" type="datetimeFigureOut">
              <a:rPr lang="he-IL" smtClean="0"/>
              <a:t>ה'/שבט/תשפ"א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E1F0E-4E12-444B-A911-9024235774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27884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B4B5C-07E8-43DE-9737-EB0E26631238}" type="datetimeFigureOut">
              <a:rPr lang="he-IL" smtClean="0"/>
              <a:t>ה'/שבט/תשפ"א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E1F0E-4E12-444B-A911-9024235774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90983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B4B5C-07E8-43DE-9737-EB0E26631238}" type="datetimeFigureOut">
              <a:rPr lang="he-IL" smtClean="0"/>
              <a:t>ה'/שבט/תשפ"א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E1F0E-4E12-444B-A911-9024235774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12221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B4B5C-07E8-43DE-9737-EB0E26631238}" type="datetimeFigureOut">
              <a:rPr lang="he-IL" smtClean="0"/>
              <a:t>ה'/שבט/תשפ"א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E1F0E-4E12-444B-A911-9024235774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67099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B4B5C-07E8-43DE-9737-EB0E26631238}" type="datetimeFigureOut">
              <a:rPr lang="he-IL" smtClean="0"/>
              <a:t>ה'/שבט/תשפ"א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E1F0E-4E12-444B-A911-9024235774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69092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1008111"/>
          </a:xfrm>
        </p:spPr>
        <p:txBody>
          <a:bodyPr>
            <a:noAutofit/>
          </a:bodyPr>
          <a:lstStyle/>
          <a:p>
            <a:r>
              <a:rPr lang="ar-SA" sz="1600" b="1" dirty="0" smtClean="0"/>
              <a:t>مهمة في موضوع التاريخ للصف الخامس </a:t>
            </a:r>
            <a:br>
              <a:rPr lang="ar-SA" sz="1600" b="1" dirty="0" smtClean="0"/>
            </a:br>
            <a:r>
              <a:rPr lang="ar-SA" sz="1600" b="1" dirty="0" smtClean="0"/>
              <a:t>( زنوبيا ملكة تدمر )</a:t>
            </a:r>
            <a:br>
              <a:rPr lang="ar-SA" sz="1600" b="1" dirty="0" smtClean="0"/>
            </a:br>
            <a:r>
              <a:rPr lang="ar-SA" sz="1600" b="1" dirty="0" smtClean="0"/>
              <a:t>اسم الطالب  : ______________</a:t>
            </a:r>
            <a:endParaRPr lang="he-IL" sz="1600" b="1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827584" y="1556792"/>
            <a:ext cx="6832848" cy="3888432"/>
          </a:xfrm>
        </p:spPr>
        <p:txBody>
          <a:bodyPr>
            <a:normAutofit fontScale="62500" lnSpcReduction="20000"/>
          </a:bodyPr>
          <a:lstStyle/>
          <a:p>
            <a:pPr algn="r"/>
            <a:r>
              <a:rPr lang="ar-SA" b="1" dirty="0" smtClean="0">
                <a:solidFill>
                  <a:schemeClr val="tx1"/>
                </a:solidFill>
              </a:rPr>
              <a:t>بعد ان تمكن الملك اورليان من احتلال تدمر عاد الى روما ومعه الاسرى ومن بينهم زنوبيا </a:t>
            </a:r>
            <a:r>
              <a:rPr lang="he-IL" b="1" dirty="0" smtClean="0">
                <a:solidFill>
                  <a:schemeClr val="tx1"/>
                </a:solidFill>
              </a:rPr>
              <a:t>.</a:t>
            </a:r>
            <a:endParaRPr lang="ar-SA" b="1" dirty="0" smtClean="0">
              <a:solidFill>
                <a:schemeClr val="tx1"/>
              </a:solidFill>
            </a:endParaRPr>
          </a:p>
          <a:p>
            <a:pPr algn="r"/>
            <a:r>
              <a:rPr lang="ar-SA" b="1" dirty="0" smtClean="0">
                <a:solidFill>
                  <a:schemeClr val="tx1"/>
                </a:solidFill>
              </a:rPr>
              <a:t>ا) ما رايك بالقرار الذي اتخذه مجلس الشيوخ بما يتعلق بمعاقبة زنوبيا </a:t>
            </a:r>
            <a:r>
              <a:rPr lang="he-IL" b="1" dirty="0" smtClean="0">
                <a:solidFill>
                  <a:schemeClr val="tx1"/>
                </a:solidFill>
              </a:rPr>
              <a:t>?</a:t>
            </a:r>
          </a:p>
          <a:p>
            <a:pPr algn="r"/>
            <a:r>
              <a:rPr lang="he-IL" b="1" dirty="0" smtClean="0">
                <a:solidFill>
                  <a:schemeClr val="tx1"/>
                </a:solidFill>
              </a:rPr>
              <a:t>______________________________________________________________________________________________________________________________  </a:t>
            </a:r>
          </a:p>
          <a:p>
            <a:pPr algn="r"/>
            <a:endParaRPr lang="ar-SA" b="1" dirty="0" smtClean="0">
              <a:solidFill>
                <a:schemeClr val="tx1"/>
              </a:solidFill>
            </a:endParaRPr>
          </a:p>
          <a:p>
            <a:pPr algn="r"/>
            <a:r>
              <a:rPr lang="ar-SA" dirty="0" smtClean="0">
                <a:solidFill>
                  <a:schemeClr val="tx1"/>
                </a:solidFill>
              </a:rPr>
              <a:t> ب) </a:t>
            </a:r>
            <a:r>
              <a:rPr lang="ar-SA" b="1" dirty="0" smtClean="0">
                <a:solidFill>
                  <a:schemeClr val="tx1"/>
                </a:solidFill>
              </a:rPr>
              <a:t>لماذا حزنت زنوبيا ؟</a:t>
            </a:r>
          </a:p>
          <a:p>
            <a:r>
              <a:rPr lang="ar-SA" b="1" dirty="0" smtClean="0">
                <a:solidFill>
                  <a:schemeClr val="tx1"/>
                </a:solidFill>
              </a:rPr>
              <a:t>____________________________________________________________________________________  </a:t>
            </a:r>
          </a:p>
          <a:p>
            <a:endParaRPr lang="ar-SA" b="1" dirty="0">
              <a:solidFill>
                <a:schemeClr val="tx1"/>
              </a:solidFill>
            </a:endParaRPr>
          </a:p>
          <a:p>
            <a:r>
              <a:rPr lang="ar-SA" b="1" smtClean="0">
                <a:solidFill>
                  <a:schemeClr val="tx1"/>
                </a:solidFill>
              </a:rPr>
              <a:t>بالتوفيق </a:t>
            </a:r>
            <a:endParaRPr lang="ar-SA" b="1" dirty="0" smtClean="0">
              <a:solidFill>
                <a:schemeClr val="tx1"/>
              </a:solidFill>
            </a:endParaRPr>
          </a:p>
          <a:p>
            <a:r>
              <a:rPr lang="ar-SA" b="1" dirty="0" smtClean="0">
                <a:solidFill>
                  <a:schemeClr val="tx1"/>
                </a:solidFill>
              </a:rPr>
              <a:t>مراد الهزيل</a:t>
            </a:r>
            <a:endParaRPr lang="he-IL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9076252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49</Words>
  <Application>Microsoft Office PowerPoint</Application>
  <PresentationFormat>‫הצגה על המסך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مهمة في موضوع التاريخ للصف الخامس  ( زنوبيا ملكة تدمر ) اسم الطالب  : ______________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مهمة في موضوع التاريخ للصف الخامس  ( زنوبيا ملكة تدمر )</dc:title>
  <dc:creator>‏‏משתמש Windows</dc:creator>
  <cp:lastModifiedBy>‏‏משתמש Windows</cp:lastModifiedBy>
  <cp:revision>3</cp:revision>
  <dcterms:created xsi:type="dcterms:W3CDTF">2021-01-18T19:38:16Z</dcterms:created>
  <dcterms:modified xsi:type="dcterms:W3CDTF">2021-01-18T20:01:16Z</dcterms:modified>
</cp:coreProperties>
</file>