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3" d="100"/>
          <a:sy n="53" d="100"/>
        </p:scale>
        <p:origin x="-96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797EDF-E3B6-4C94-A399-2EA7635E948E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D77E2D5-7BE9-4C68-8274-471BA61DDD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291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80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413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46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336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863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587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466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921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28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1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555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8471D-8887-4244-B307-92DCB15A7A92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D083F-216E-4D00-9707-C79C0CE1986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027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5616624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648" y="0"/>
            <a:ext cx="31683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جدول الضرب مع الرقم 4 : </a:t>
            </a:r>
            <a:endParaRPr lang="he-IL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79954" y="1844824"/>
            <a:ext cx="2736304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مضاعفات الرقم 4 : </a:t>
            </a:r>
          </a:p>
          <a:p>
            <a:pPr algn="ctr"/>
            <a:r>
              <a:rPr lang="ar-SA" sz="2800" b="1" dirty="0" smtClean="0"/>
              <a:t>4</a:t>
            </a:r>
          </a:p>
          <a:p>
            <a:pPr algn="ctr"/>
            <a:r>
              <a:rPr lang="ar-SA" sz="2800" b="1" dirty="0" smtClean="0"/>
              <a:t>8</a:t>
            </a:r>
          </a:p>
          <a:p>
            <a:pPr algn="ctr"/>
            <a:r>
              <a:rPr lang="ar-SA" sz="2800" b="1" dirty="0" smtClean="0"/>
              <a:t>12</a:t>
            </a:r>
          </a:p>
          <a:p>
            <a:pPr algn="ctr"/>
            <a:r>
              <a:rPr lang="ar-SA" sz="2800" b="1" dirty="0" smtClean="0"/>
              <a:t>16</a:t>
            </a:r>
          </a:p>
          <a:p>
            <a:pPr algn="ctr"/>
            <a:r>
              <a:rPr lang="ar-SA" sz="2800" b="1" dirty="0" smtClean="0"/>
              <a:t>20</a:t>
            </a:r>
          </a:p>
          <a:p>
            <a:pPr algn="ctr"/>
            <a:r>
              <a:rPr lang="ar-SA" sz="2800" b="1" dirty="0" smtClean="0"/>
              <a:t>24</a:t>
            </a:r>
          </a:p>
          <a:p>
            <a:pPr algn="ctr"/>
            <a:r>
              <a:rPr lang="ar-SA" sz="2800" b="1" dirty="0" smtClean="0"/>
              <a:t>28</a:t>
            </a:r>
          </a:p>
          <a:p>
            <a:pPr algn="ctr"/>
            <a:r>
              <a:rPr lang="ar-SA" sz="2800" b="1" dirty="0" smtClean="0"/>
              <a:t>32</a:t>
            </a:r>
          </a:p>
          <a:p>
            <a:pPr algn="ctr"/>
            <a:r>
              <a:rPr lang="ar-SA" sz="2800" b="1" dirty="0" smtClean="0"/>
              <a:t>36</a:t>
            </a:r>
          </a:p>
          <a:p>
            <a:pPr algn="ctr"/>
            <a:r>
              <a:rPr lang="ar-SA" sz="2800" b="1" dirty="0" smtClean="0"/>
              <a:t>40</a:t>
            </a:r>
            <a:endParaRPr lang="he-IL" sz="2800" b="1" dirty="0"/>
          </a:p>
        </p:txBody>
      </p:sp>
      <p:sp>
        <p:nvSpPr>
          <p:cNvPr id="6" name="הסבר ענן 5"/>
          <p:cNvSpPr/>
          <p:nvPr/>
        </p:nvSpPr>
        <p:spPr>
          <a:xfrm>
            <a:off x="4860032" y="332656"/>
            <a:ext cx="3600400" cy="1296144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5220072" y="471063"/>
            <a:ext cx="280831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عزيزي\تي الطالب\ة </a:t>
            </a:r>
          </a:p>
          <a:p>
            <a:pPr algn="ctr"/>
            <a:r>
              <a:rPr lang="ar-SA" dirty="0" smtClean="0"/>
              <a:t>انسخ في دفترك ما يلي </a:t>
            </a:r>
          </a:p>
          <a:p>
            <a:pPr algn="ctr"/>
            <a:r>
              <a:rPr lang="ar-SA" dirty="0" smtClean="0"/>
              <a:t>ثم حل البطاقات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9488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2267744" y="-9939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83768" y="945592"/>
            <a:ext cx="3744416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u="sng" dirty="0" smtClean="0"/>
              <a:t>قانونية جدول 4   </a:t>
            </a:r>
          </a:p>
          <a:p>
            <a:pPr algn="ctr"/>
            <a:endParaRPr lang="ar-SA" sz="3200" dirty="0"/>
          </a:p>
          <a:p>
            <a:pPr algn="ctr"/>
            <a:r>
              <a:rPr lang="ar-SA" sz="3200" dirty="0" smtClean="0"/>
              <a:t>عند الضرب في الرقم </a:t>
            </a:r>
            <a:r>
              <a:rPr lang="ar-SA" sz="3200" b="1" dirty="0" smtClean="0"/>
              <a:t>4</a:t>
            </a:r>
            <a:r>
              <a:rPr lang="ar-SA" sz="3200" dirty="0" smtClean="0"/>
              <a:t> نقوم بتكرار الرقم </a:t>
            </a:r>
            <a:r>
              <a:rPr lang="ar-SA" sz="3200" b="1" dirty="0" smtClean="0"/>
              <a:t>4</a:t>
            </a:r>
            <a:r>
              <a:rPr lang="ar-SA" sz="3200" dirty="0" smtClean="0"/>
              <a:t> مرات أي مضاعفته </a:t>
            </a:r>
            <a:r>
              <a:rPr lang="ar-SA" sz="3200" b="1" dirty="0" smtClean="0"/>
              <a:t>4</a:t>
            </a:r>
            <a:r>
              <a:rPr lang="ar-SA" sz="3200" dirty="0" smtClean="0"/>
              <a:t> مرات فمثلا </a:t>
            </a:r>
          </a:p>
          <a:p>
            <a:pPr algn="ctr"/>
            <a:r>
              <a:rPr lang="ar-SA" sz="3200" dirty="0" smtClean="0"/>
              <a:t>التمرين : </a:t>
            </a:r>
            <a:r>
              <a:rPr lang="en-US" sz="3600" b="1" dirty="0" smtClean="0"/>
              <a:t>4x2</a:t>
            </a:r>
            <a:r>
              <a:rPr lang="en-US" sz="3200" dirty="0" smtClean="0"/>
              <a:t>  </a:t>
            </a:r>
            <a:r>
              <a:rPr lang="ar-SA" sz="3200" dirty="0" smtClean="0"/>
              <a:t> نكرر الرقم </a:t>
            </a:r>
            <a:r>
              <a:rPr lang="ar-SA" sz="3600" b="1" dirty="0" smtClean="0"/>
              <a:t>2</a:t>
            </a:r>
            <a:r>
              <a:rPr lang="ar-SA" sz="3200" dirty="0" smtClean="0"/>
              <a:t>  -    </a:t>
            </a:r>
            <a:r>
              <a:rPr lang="ar-SA" sz="3600" b="1" dirty="0" smtClean="0"/>
              <a:t>4</a:t>
            </a:r>
            <a:r>
              <a:rPr lang="ar-SA" sz="3200" dirty="0" smtClean="0"/>
              <a:t> مرات  او قد نكرر رقم </a:t>
            </a:r>
            <a:r>
              <a:rPr lang="ar-SA" sz="3600" b="1" dirty="0" smtClean="0"/>
              <a:t>4</a:t>
            </a:r>
            <a:r>
              <a:rPr lang="ar-SA" sz="3200" dirty="0" smtClean="0"/>
              <a:t> مرتان وبهذا نعتمد على قانون التبادل 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7703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بطاقة عمل - خاصية جدول 4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2386608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1800" b="1" dirty="0" smtClean="0"/>
              <a:t>3.جد حاصل الضرب للتمارين التالية حسب قانونية جدول 4 :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4x6 = ------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9x4 = ------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2x4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5x4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4x8=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10x4 = -----</a:t>
            </a:r>
          </a:p>
        </p:txBody>
      </p:sp>
      <p:sp>
        <p:nvSpPr>
          <p:cNvPr id="4" name="מלבן 3"/>
          <p:cNvSpPr/>
          <p:nvPr/>
        </p:nvSpPr>
        <p:spPr>
          <a:xfrm>
            <a:off x="3923928" y="2578577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4x----- </a:t>
            </a:r>
            <a:r>
              <a:rPr lang="en-US" b="1" dirty="0"/>
              <a:t>= </a:t>
            </a:r>
            <a:r>
              <a:rPr lang="en-US" b="1" dirty="0" smtClean="0"/>
              <a:t>32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4x------ </a:t>
            </a:r>
            <a:r>
              <a:rPr lang="en-US" b="1" dirty="0"/>
              <a:t>= </a:t>
            </a:r>
            <a:r>
              <a:rPr lang="en-US" b="1" dirty="0" smtClean="0"/>
              <a:t>12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=20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= 4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</a:t>
            </a:r>
            <a:r>
              <a:rPr lang="en-US" b="1" dirty="0"/>
              <a:t>= </a:t>
            </a:r>
            <a:r>
              <a:rPr lang="en-US" b="1" dirty="0" smtClean="0"/>
              <a:t>40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----x4= 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4x----- =24</a:t>
            </a:r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5796136" y="1484784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מעוגל 6"/>
          <p:cNvSpPr/>
          <p:nvPr/>
        </p:nvSpPr>
        <p:spPr>
          <a:xfrm>
            <a:off x="6444208" y="1988840"/>
            <a:ext cx="1800200" cy="35283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6660232" y="2132856"/>
            <a:ext cx="136815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1.اكتب مضاعفات العدد 4 : </a:t>
            </a:r>
            <a:endParaRPr lang="he-IL" b="1" dirty="0"/>
          </a:p>
        </p:txBody>
      </p:sp>
      <p:cxnSp>
        <p:nvCxnSpPr>
          <p:cNvPr id="10" name="מחבר ישר 9"/>
          <p:cNvCxnSpPr/>
          <p:nvPr/>
        </p:nvCxnSpPr>
        <p:spPr>
          <a:xfrm>
            <a:off x="2915816" y="1484784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23928" y="1484784"/>
            <a:ext cx="15121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2.جد العامل المجهول </a:t>
            </a:r>
            <a:endParaRPr lang="he-IL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495928" y="260648"/>
            <a:ext cx="4685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0487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بطاقة عمل - خاصية جدول 4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554066"/>
            <a:ext cx="4071501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4: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  <a:r>
              <a:rPr lang="ar-SA" sz="2000" b="1" dirty="0" smtClean="0"/>
              <a:t>اربع </a:t>
            </a:r>
          </a:p>
          <a:p>
            <a:pPr marL="0" indent="0" algn="l">
              <a:buNone/>
            </a:pPr>
            <a:r>
              <a:rPr lang="ar-SA" sz="2000" b="1" dirty="0" smtClean="0"/>
              <a:t>   مرات 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7" y="2740278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352237" y="3932939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4x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497557" y="45621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4788024" y="1600200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2000" b="1" dirty="0" smtClean="0"/>
              <a:t>4x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7" y="299208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43" name="عنصر نائب للمحتوى 2"/>
          <p:cNvSpPr txBox="1">
            <a:spLocks/>
          </p:cNvSpPr>
          <p:nvPr/>
        </p:nvSpPr>
        <p:spPr>
          <a:xfrm>
            <a:off x="3707904" y="4009193"/>
            <a:ext cx="4636081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2000" b="1" dirty="0" smtClean="0"/>
              <a:t>اربع مرات 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44" name="מחבר חץ ישר 43"/>
          <p:cNvCxnSpPr/>
          <p:nvPr/>
        </p:nvCxnSpPr>
        <p:spPr>
          <a:xfrm flipV="1">
            <a:off x="4765061" y="5117369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4779819" y="5443869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/>
          <p:nvPr/>
        </p:nvCxnSpPr>
        <p:spPr>
          <a:xfrm>
            <a:off x="4758794" y="5504303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19491" y="493270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5540323" y="543169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336337" y="595490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---- 0      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8532440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916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400" b="1" u="sng" dirty="0" smtClean="0"/>
              <a:t>عزيزي الطالب اضرب الارقام التالية بالرقم  4  استعن بقانون التبادل   : </a:t>
            </a:r>
            <a:endParaRPr lang="ar-SA" sz="2400" b="1" u="sng" dirty="0"/>
          </a:p>
          <a:p>
            <a:pPr marL="0" indent="0">
              <a:buNone/>
            </a:pPr>
            <a:endParaRPr lang="ar-SA" sz="2800" b="1" u="sng" dirty="0" smtClean="0"/>
          </a:p>
          <a:p>
            <a:pPr marL="0" indent="0">
              <a:buNone/>
            </a:pPr>
            <a:endParaRPr lang="he-IL" sz="2800" b="1" u="sng" dirty="0"/>
          </a:p>
        </p:txBody>
      </p:sp>
      <p:sp>
        <p:nvSpPr>
          <p:cNvPr id="4" name="אליפסה 3"/>
          <p:cNvSpPr/>
          <p:nvPr/>
        </p:nvSpPr>
        <p:spPr>
          <a:xfrm>
            <a:off x="1172749" y="1130301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6</a:t>
            </a:r>
            <a:endParaRPr lang="he-IL" dirty="0"/>
          </a:p>
        </p:txBody>
      </p:sp>
      <p:sp>
        <p:nvSpPr>
          <p:cNvPr id="6" name="אליפסה 5"/>
          <p:cNvSpPr/>
          <p:nvPr/>
        </p:nvSpPr>
        <p:spPr>
          <a:xfrm>
            <a:off x="473425" y="1140901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7" name="אליפסה 6"/>
          <p:cNvSpPr/>
          <p:nvPr/>
        </p:nvSpPr>
        <p:spPr>
          <a:xfrm>
            <a:off x="1883253" y="1104355"/>
            <a:ext cx="384492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7</a:t>
            </a:r>
            <a:endParaRPr lang="he-IL" dirty="0"/>
          </a:p>
        </p:txBody>
      </p:sp>
      <p:sp>
        <p:nvSpPr>
          <p:cNvPr id="8" name="אליפסה 7"/>
          <p:cNvSpPr/>
          <p:nvPr/>
        </p:nvSpPr>
        <p:spPr>
          <a:xfrm>
            <a:off x="2627784" y="110161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8</a:t>
            </a:r>
            <a:endParaRPr lang="he-IL" dirty="0"/>
          </a:p>
        </p:txBody>
      </p:sp>
      <p:sp>
        <p:nvSpPr>
          <p:cNvPr id="9" name="אליפסה 8"/>
          <p:cNvSpPr/>
          <p:nvPr/>
        </p:nvSpPr>
        <p:spPr>
          <a:xfrm>
            <a:off x="3419872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5</a:t>
            </a:r>
            <a:endParaRPr lang="he-IL" dirty="0"/>
          </a:p>
        </p:txBody>
      </p:sp>
      <p:sp>
        <p:nvSpPr>
          <p:cNvPr id="10" name="אליפסה 9"/>
          <p:cNvSpPr/>
          <p:nvPr/>
        </p:nvSpPr>
        <p:spPr>
          <a:xfrm>
            <a:off x="4211960" y="1070054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11" name="אליפסה 10"/>
          <p:cNvSpPr/>
          <p:nvPr/>
        </p:nvSpPr>
        <p:spPr>
          <a:xfrm>
            <a:off x="5076056" y="107788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4</a:t>
            </a:r>
            <a:endParaRPr lang="he-IL" dirty="0"/>
          </a:p>
        </p:txBody>
      </p:sp>
      <p:sp>
        <p:nvSpPr>
          <p:cNvPr id="12" name="אליפסה 11"/>
          <p:cNvSpPr/>
          <p:nvPr/>
        </p:nvSpPr>
        <p:spPr>
          <a:xfrm>
            <a:off x="5796136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7</a:t>
            </a:r>
            <a:endParaRPr lang="he-IL" dirty="0"/>
          </a:p>
        </p:txBody>
      </p:sp>
      <p:sp>
        <p:nvSpPr>
          <p:cNvPr id="13" name="אליפסה 12"/>
          <p:cNvSpPr/>
          <p:nvPr/>
        </p:nvSpPr>
        <p:spPr>
          <a:xfrm>
            <a:off x="6660232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9</a:t>
            </a:r>
            <a:endParaRPr lang="he-IL" dirty="0"/>
          </a:p>
        </p:txBody>
      </p:sp>
      <p:sp>
        <p:nvSpPr>
          <p:cNvPr id="14" name="אליפסה 13"/>
          <p:cNvSpPr/>
          <p:nvPr/>
        </p:nvSpPr>
        <p:spPr>
          <a:xfrm>
            <a:off x="7596336" y="107788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0</a:t>
            </a:r>
            <a:endParaRPr lang="he-IL" dirty="0"/>
          </a:p>
        </p:txBody>
      </p:sp>
      <p:sp>
        <p:nvSpPr>
          <p:cNvPr id="15" name="אליפסה 14"/>
          <p:cNvSpPr/>
          <p:nvPr/>
        </p:nvSpPr>
        <p:spPr>
          <a:xfrm>
            <a:off x="8388424" y="105948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689449" y="3573016"/>
            <a:ext cx="215435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4x3=12</a:t>
            </a:r>
          </a:p>
          <a:p>
            <a:pPr algn="l"/>
            <a:r>
              <a:rPr lang="en-US" dirty="0" smtClean="0"/>
              <a:t>3x4=12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566828" y="3573015"/>
            <a:ext cx="215435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----x------=------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6519156" y="3580290"/>
            <a:ext cx="215435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----x------=------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965237" y="2194587"/>
            <a:ext cx="7431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تذكر ان تمرين الضرب عبارة عن عامل </a:t>
            </a:r>
            <a:r>
              <a:rPr lang="en-US" sz="2400" b="1" dirty="0" smtClean="0"/>
              <a:t>x </a:t>
            </a:r>
            <a:r>
              <a:rPr lang="ar-SA" sz="2400" b="1" dirty="0" smtClean="0"/>
              <a:t>عامل = حاصل الضرب </a:t>
            </a:r>
            <a:endParaRPr lang="he-IL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89449" y="116632"/>
            <a:ext cx="2757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107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277</Words>
  <Application>Microsoft Office PowerPoint</Application>
  <PresentationFormat>‫הצגה על המסך (4:3)</PresentationFormat>
  <Paragraphs>120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מצגת של PowerPoint</vt:lpstr>
      <vt:lpstr>מצגת של PowerPoint</vt:lpstr>
      <vt:lpstr>بطاقة عمل - خاصية جدول 4</vt:lpstr>
      <vt:lpstr>بطاقة عمل - خاصية جدول 4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4</cp:revision>
  <dcterms:created xsi:type="dcterms:W3CDTF">2020-03-14T18:12:20Z</dcterms:created>
  <dcterms:modified xsi:type="dcterms:W3CDTF">2020-03-15T09:50:19Z</dcterms:modified>
</cp:coreProperties>
</file>