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.xml" ContentType="application/vnd.openxmlformats-officedocument.drawingml.chart+xml"/>
  <Override PartName="/ppt/notesSlides/notesSlide36.xml" ContentType="application/vnd.openxmlformats-officedocument.presentationml.notesSlide+xml"/>
  <Override PartName="/ppt/charts/chart2.xml" ContentType="application/vnd.openxmlformats-officedocument.drawingml.chart+xml"/>
  <Override PartName="/ppt/notesSlides/notesSlide37.xml" ContentType="application/vnd.openxmlformats-officedocument.presentationml.notesSlide+xml"/>
  <Override PartName="/ppt/charts/chart3.xml" ContentType="application/vnd.openxmlformats-officedocument.drawingml.chart+xml"/>
  <Override PartName="/ppt/notesSlides/notesSlide38.xml" ContentType="application/vnd.openxmlformats-officedocument.presentationml.notesSlide+xml"/>
  <Override PartName="/ppt/charts/chart4.xml" ContentType="application/vnd.openxmlformats-officedocument.drawingml.chart+xml"/>
  <Override PartName="/ppt/notesSlides/notesSlide39.xml" ContentType="application/vnd.openxmlformats-officedocument.presentationml.notesSlide+xml"/>
  <Override PartName="/ppt/charts/chart5.xml" ContentType="application/vnd.openxmlformats-officedocument.drawingml.chart+xml"/>
  <Override PartName="/ppt/notesSlides/notesSlide40.xml" ContentType="application/vnd.openxmlformats-officedocument.presentationml.notesSlide+xml"/>
  <Override PartName="/ppt/charts/chart6.xml" ContentType="application/vnd.openxmlformats-officedocument.drawingml.chart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7.xml" ContentType="application/vnd.openxmlformats-officedocument.drawingml.chart+xml"/>
  <Override PartName="/ppt/notesSlides/notesSlide46.xml" ContentType="application/vnd.openxmlformats-officedocument.presentationml.notesSlide+xml"/>
  <Override PartName="/ppt/charts/chart8.xml" ContentType="application/vnd.openxmlformats-officedocument.drawingml.chart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14" y="38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10"/>
      <c:depthPercent val="17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6825396825396856E-2"/>
          <c:y val="3.3573141486810565E-2"/>
          <c:w val="0.88730158730158748"/>
          <c:h val="0.827338129496402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מזרח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3B12-48B5-8C29-83183B804E6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9050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  <a:ln w="190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B12-48B5-8C29-83183B804E63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3B12-48B5-8C29-83183B804E63}"/>
              </c:ext>
            </c:extLst>
          </c:dPt>
          <c:dPt>
            <c:idx val="2"/>
            <c:invertIfNegative val="0"/>
            <c:bubble3D val="0"/>
            <c:spPr>
              <a:solidFill>
                <a:srgbClr val="FF6600"/>
              </a:solidFill>
              <a:ln w="190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B12-48B5-8C29-83183B804E63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3B12-48B5-8C29-83183B804E63}"/>
              </c:ext>
            </c:extLst>
          </c:dPt>
          <c:dLbls>
            <c:dLbl>
              <c:idx val="0"/>
              <c:layout>
                <c:manualLayout>
                  <c:x val="9.1665358894744933E-2"/>
                  <c:y val="2.3092264388257969E-2"/>
                </c:manualLayout>
              </c:layout>
              <c:tx>
                <c:rich>
                  <a:bodyPr/>
                  <a:lstStyle/>
                  <a:p>
                    <a:pPr>
                      <a:defRPr lang="he-IL" sz="2700" b="1" i="0" u="none" strike="noStrike" baseline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he-IL"/>
                      <a:t>99%</a:t>
                    </a:r>
                  </a:p>
                </c:rich>
              </c:tx>
              <c:spPr>
                <a:noFill/>
                <a:ln w="381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12-48B5-8C29-83183B804E63}"/>
                </c:ext>
              </c:extLst>
            </c:dLbl>
            <c:dLbl>
              <c:idx val="1"/>
              <c:layout>
                <c:manualLayout>
                  <c:x val="9.522484197902208E-3"/>
                  <c:y val="-0.10887764422752384"/>
                </c:manualLayout>
              </c:layout>
              <c:tx>
                <c:rich>
                  <a:bodyPr/>
                  <a:lstStyle/>
                  <a:p>
                    <a:pPr>
                      <a:defRPr lang="he-IL" sz="2700" b="1" i="0" u="none" strike="noStrike" baseline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he-IL"/>
                      <a:t>1%</a:t>
                    </a:r>
                  </a:p>
                </c:rich>
              </c:tx>
              <c:spPr>
                <a:noFill/>
                <a:ln w="381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12-48B5-8C29-83183B804E63}"/>
                </c:ext>
              </c:extLst>
            </c:dLbl>
            <c:dLbl>
              <c:idx val="2"/>
              <c:layout>
                <c:manualLayout>
                  <c:x val="1.2527108619849578E-2"/>
                  <c:y val="-8.0688674794025569E-2"/>
                </c:manualLayout>
              </c:layout>
              <c:tx>
                <c:rich>
                  <a:bodyPr/>
                  <a:lstStyle/>
                  <a:p>
                    <a:pPr>
                      <a:defRPr lang="he-IL" sz="2700" b="1" i="0" u="none" strike="noStrike" baseline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he-IL"/>
                      <a:t>0%</a:t>
                    </a:r>
                  </a:p>
                </c:rich>
              </c:tx>
              <c:spPr>
                <a:noFill/>
                <a:ln w="381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12-48B5-8C29-83183B804E63}"/>
                </c:ext>
              </c:extLst>
            </c:dLbl>
            <c:dLbl>
              <c:idx val="3"/>
              <c:layout>
                <c:manualLayout>
                  <c:x val="6.0078129278784706E-3"/>
                  <c:y val="-7.5892511724481262E-2"/>
                </c:manualLayout>
              </c:layout>
              <c:tx>
                <c:rich>
                  <a:bodyPr/>
                  <a:lstStyle/>
                  <a:p>
                    <a:pPr>
                      <a:defRPr lang="he-IL" sz="2700" b="1" i="0" u="none" strike="noStrike" baseline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he-IL"/>
                      <a:t>0%</a:t>
                    </a:r>
                  </a:p>
                </c:rich>
              </c:tx>
              <c:spPr>
                <a:noFill/>
                <a:ln w="381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12-48B5-8C29-83183B804E63}"/>
                </c:ext>
              </c:extLst>
            </c:dLbl>
            <c:numFmt formatCode="0.00%" sourceLinked="0"/>
            <c:spPr>
              <a:noFill/>
              <a:ln w="38100">
                <a:noFill/>
              </a:ln>
            </c:spPr>
            <c:txPr>
              <a:bodyPr/>
              <a:lstStyle/>
              <a:p>
                <a:pPr>
                  <a:defRPr lang="he-IL" sz="27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99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B12-48B5-8C29-83183B804E6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905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6-3B12-48B5-8C29-83183B804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gapDepth val="0"/>
        <c:shape val="cylinder"/>
        <c:axId val="88170880"/>
        <c:axId val="88172416"/>
        <c:axId val="0"/>
      </c:bar3DChart>
      <c:catAx>
        <c:axId val="8817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7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he-IL" sz="270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8817241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88172416"/>
        <c:scaling>
          <c:orientation val="minMax"/>
          <c:min val="0"/>
        </c:scaling>
        <c:delete val="0"/>
        <c:axPos val="l"/>
        <c:majorGridlines>
          <c:spPr>
            <a:ln w="4762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7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he-IL" sz="270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88170880"/>
        <c:crosses val="autoZero"/>
        <c:crossBetween val="between"/>
        <c:majorUnit val="10"/>
        <c:minorUnit val="2"/>
      </c:valAx>
      <c:spPr>
        <a:noFill/>
        <a:ln w="381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7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10"/>
      <c:depthPercent val="17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6190476190476197E-2"/>
          <c:y val="3.3573141486810558E-2"/>
          <c:w val="0.90793650793650782"/>
          <c:h val="0.827338129496402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מזרח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9B70-491C-94E8-D943B85E209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9050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  <a:ln w="190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B70-491C-94E8-D943B85E2092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9B70-491C-94E8-D943B85E2092}"/>
              </c:ext>
            </c:extLst>
          </c:dPt>
          <c:dPt>
            <c:idx val="2"/>
            <c:invertIfNegative val="0"/>
            <c:bubble3D val="0"/>
            <c:spPr>
              <a:solidFill>
                <a:srgbClr val="FF6600"/>
              </a:solidFill>
              <a:ln w="190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9B70-491C-94E8-D943B85E2092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9B70-491C-94E8-D943B85E2092}"/>
              </c:ext>
            </c:extLst>
          </c:dPt>
          <c:dLbls>
            <c:dLbl>
              <c:idx val="0"/>
              <c:layout>
                <c:manualLayout>
                  <c:x val="9.2983140099060696E-2"/>
                  <c:y val="2.3799289994680842E-2"/>
                </c:manualLayout>
              </c:layout>
              <c:tx>
                <c:rich>
                  <a:bodyPr/>
                  <a:lstStyle/>
                  <a:p>
                    <a:pPr>
                      <a:defRPr lang="he-IL" sz="2700" b="1" i="0" u="none" strike="noStrike" baseline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he-IL"/>
                      <a:t>90%</a:t>
                    </a:r>
                  </a:p>
                </c:rich>
              </c:tx>
              <c:spPr>
                <a:noFill/>
                <a:ln w="381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70-491C-94E8-D943B85E2092}"/>
                </c:ext>
              </c:extLst>
            </c:dLbl>
            <c:dLbl>
              <c:idx val="1"/>
              <c:layout>
                <c:manualLayout>
                  <c:x val="1.0788288051072275E-2"/>
                  <c:y val="-0.11092505608199348"/>
                </c:manualLayout>
              </c:layout>
              <c:tx>
                <c:rich>
                  <a:bodyPr/>
                  <a:lstStyle/>
                  <a:p>
                    <a:pPr>
                      <a:defRPr lang="he-IL" sz="2700" b="1" i="0" u="none" strike="noStrike" baseline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he-IL"/>
                      <a:t>4%</a:t>
                    </a:r>
                  </a:p>
                </c:rich>
              </c:tx>
              <c:spPr>
                <a:noFill/>
                <a:ln w="381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70-491C-94E8-D943B85E2092}"/>
                </c:ext>
              </c:extLst>
            </c:dLbl>
            <c:dLbl>
              <c:idx val="2"/>
              <c:layout>
                <c:manualLayout>
                  <c:x val="1.3740824531765007E-2"/>
                  <c:y val="-8.2148077664727218E-2"/>
                </c:manualLayout>
              </c:layout>
              <c:tx>
                <c:rich>
                  <a:bodyPr/>
                  <a:lstStyle/>
                  <a:p>
                    <a:pPr>
                      <a:defRPr lang="he-IL" sz="2700" b="1" i="0" u="none" strike="noStrike" baseline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he-IL"/>
                      <a:t>4%</a:t>
                    </a:r>
                  </a:p>
                </c:rich>
              </c:tx>
              <c:spPr>
                <a:noFill/>
                <a:ln w="381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70-491C-94E8-D943B85E2092}"/>
                </c:ext>
              </c:extLst>
            </c:dLbl>
            <c:dLbl>
              <c:idx val="3"/>
              <c:layout>
                <c:manualLayout>
                  <c:x val="7.1694408985393662E-3"/>
                  <c:y val="-7.5465678329108485E-2"/>
                </c:manualLayout>
              </c:layout>
              <c:tx>
                <c:rich>
                  <a:bodyPr/>
                  <a:lstStyle/>
                  <a:p>
                    <a:pPr>
                      <a:defRPr lang="he-IL" sz="2700" b="1" i="0" u="none" strike="noStrike" baseline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he-IL"/>
                      <a:t>4%</a:t>
                    </a:r>
                  </a:p>
                </c:rich>
              </c:tx>
              <c:spPr>
                <a:noFill/>
                <a:ln w="381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70-491C-94E8-D943B85E2092}"/>
                </c:ext>
              </c:extLst>
            </c:dLbl>
            <c:numFmt formatCode="0.00%" sourceLinked="0"/>
            <c:spPr>
              <a:noFill/>
              <a:ln w="38100">
                <a:noFill/>
              </a:ln>
            </c:spPr>
            <c:txPr>
              <a:bodyPr/>
              <a:lstStyle/>
              <a:p>
                <a:pPr>
                  <a:defRPr lang="he-IL" sz="27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90</c:v>
                </c:pt>
                <c:pt idx="1">
                  <c:v>4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70-491C-94E8-D943B85E209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905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6-9B70-491C-94E8-D943B85E2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gapDepth val="0"/>
        <c:shape val="cylinder"/>
        <c:axId val="129609088"/>
        <c:axId val="129901696"/>
        <c:axId val="0"/>
      </c:bar3DChart>
      <c:catAx>
        <c:axId val="12960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7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he-IL" sz="270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12990169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29901696"/>
        <c:scaling>
          <c:orientation val="minMax"/>
          <c:min val="0"/>
        </c:scaling>
        <c:delete val="0"/>
        <c:axPos val="l"/>
        <c:majorGridlines>
          <c:spPr>
            <a:ln w="4762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7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he-IL" sz="270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129609088"/>
        <c:crosses val="autoZero"/>
        <c:crossBetween val="between"/>
        <c:majorUnit val="10"/>
        <c:minorUnit val="2"/>
      </c:valAx>
      <c:spPr>
        <a:noFill/>
        <a:ln w="381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7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10"/>
      <c:depthPercent val="17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6825396825396842E-2"/>
          <c:y val="3.3573141486810558E-2"/>
          <c:w val="0.88730158730158737"/>
          <c:h val="0.827338129496402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מזרח</c:v>
                </c:pt>
              </c:strCache>
            </c:strRef>
          </c:tx>
          <c:spPr>
            <a:solidFill>
              <a:schemeClr val="accent1"/>
            </a:solidFill>
            <a:ln w="1841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B9C0-44A7-9E6C-0DF17EAB78A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8415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6600"/>
              </a:solidFill>
              <a:ln w="1841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9C0-44A7-9E6C-0DF17EAB78A0}"/>
              </c:ext>
            </c:extLst>
          </c:dPt>
          <c:dPt>
            <c:idx val="1"/>
            <c:invertIfNegative val="0"/>
            <c:bubble3D val="0"/>
            <c:spPr>
              <a:solidFill>
                <a:srgbClr val="008000"/>
              </a:solidFill>
              <a:ln w="1841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B9C0-44A7-9E6C-0DF17EAB78A0}"/>
              </c:ext>
            </c:extLst>
          </c:dPt>
          <c:dPt>
            <c:idx val="2"/>
            <c:invertIfNegative val="0"/>
            <c:bubble3D val="0"/>
            <c:spPr>
              <a:solidFill>
                <a:srgbClr val="FF6600"/>
              </a:solidFill>
              <a:ln w="1841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B9C0-44A7-9E6C-0DF17EAB78A0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841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B9C0-44A7-9E6C-0DF17EAB78A0}"/>
              </c:ext>
            </c:extLst>
          </c:dPt>
          <c:dLbls>
            <c:dLbl>
              <c:idx val="0"/>
              <c:layout>
                <c:manualLayout>
                  <c:x val="1.1158768671357929E-2"/>
                  <c:y val="-3.8128405012100318E-2"/>
                </c:manualLayout>
              </c:layout>
              <c:tx>
                <c:rich>
                  <a:bodyPr/>
                  <a:lstStyle/>
                  <a:p>
                    <a:pPr>
                      <a:defRPr lang="he-IL" sz="2610" b="1" i="0" u="none" strike="noStrike" baseline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he-IL"/>
                      <a:t>1%</a:t>
                    </a:r>
                  </a:p>
                </c:rich>
              </c:tx>
              <c:spPr>
                <a:noFill/>
                <a:ln w="3683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C0-44A7-9E6C-0DF17EAB78A0}"/>
                </c:ext>
              </c:extLst>
            </c:dLbl>
            <c:dLbl>
              <c:idx val="1"/>
              <c:layout>
                <c:manualLayout>
                  <c:x val="8.9524583409632021E-3"/>
                  <c:y val="-6.2223837906459703E-2"/>
                </c:manualLayout>
              </c:layout>
              <c:tx>
                <c:rich>
                  <a:bodyPr/>
                  <a:lstStyle/>
                  <a:p>
                    <a:pPr>
                      <a:defRPr lang="he-IL" sz="2610" b="1" i="0" u="none" strike="noStrike" baseline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he-IL"/>
                      <a:t>93%</a:t>
                    </a:r>
                  </a:p>
                </c:rich>
              </c:tx>
              <c:spPr>
                <a:noFill/>
                <a:ln w="3683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C0-44A7-9E6C-0DF17EAB78A0}"/>
                </c:ext>
              </c:extLst>
            </c:dLbl>
            <c:dLbl>
              <c:idx val="2"/>
              <c:layout>
                <c:manualLayout>
                  <c:x val="1.422025008501851E-2"/>
                  <c:y val="-0.10533308430193893"/>
                </c:manualLayout>
              </c:layout>
              <c:tx>
                <c:rich>
                  <a:bodyPr/>
                  <a:lstStyle/>
                  <a:p>
                    <a:pPr>
                      <a:defRPr lang="he-IL" sz="2610" b="1" i="0" u="none" strike="noStrike" baseline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he-IL"/>
                      <a:t>6%</a:t>
                    </a:r>
                  </a:p>
                </c:rich>
              </c:tx>
              <c:spPr>
                <a:noFill/>
                <a:ln w="3683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C0-44A7-9E6C-0DF17EAB78A0}"/>
                </c:ext>
              </c:extLst>
            </c:dLbl>
            <c:dLbl>
              <c:idx val="3"/>
              <c:layout>
                <c:manualLayout>
                  <c:x val="9.4017844426423913E-3"/>
                  <c:y val="-9.2055955119409644E-2"/>
                </c:manualLayout>
              </c:layout>
              <c:tx>
                <c:rich>
                  <a:bodyPr/>
                  <a:lstStyle/>
                  <a:p>
                    <a:pPr>
                      <a:defRPr lang="he-IL" sz="2610" b="1" i="0" u="none" strike="noStrike" baseline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he-IL"/>
                      <a:t>0%</a:t>
                    </a:r>
                  </a:p>
                </c:rich>
              </c:tx>
              <c:spPr>
                <a:noFill/>
                <a:ln w="3683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C0-44A7-9E6C-0DF17EAB78A0}"/>
                </c:ext>
              </c:extLst>
            </c:dLbl>
            <c:numFmt formatCode="0.00%" sourceLinked="0"/>
            <c:spPr>
              <a:noFill/>
              <a:ln w="36830">
                <a:noFill/>
              </a:ln>
            </c:spPr>
            <c:txPr>
              <a:bodyPr/>
              <a:lstStyle/>
              <a:p>
                <a:pPr>
                  <a:defRPr lang="he-IL" sz="261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2</c:v>
                </c:pt>
                <c:pt idx="1">
                  <c:v>92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9C0-44A7-9E6C-0DF17EAB78A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841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6-B9C0-44A7-9E6C-0DF17EAB78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gapDepth val="0"/>
        <c:shape val="cylinder"/>
        <c:axId val="130017536"/>
        <c:axId val="130039808"/>
        <c:axId val="0"/>
      </c:bar3DChart>
      <c:catAx>
        <c:axId val="130017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60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he-IL" sz="261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13003980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30039808"/>
        <c:scaling>
          <c:orientation val="minMax"/>
          <c:min val="0"/>
        </c:scaling>
        <c:delete val="0"/>
        <c:axPos val="l"/>
        <c:majorGridlines>
          <c:spPr>
            <a:ln w="4604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60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he-IL" sz="261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130017536"/>
        <c:crosses val="autoZero"/>
        <c:crossBetween val="between"/>
        <c:majorUnit val="10"/>
        <c:minorUnit val="2"/>
      </c:valAx>
      <c:spPr>
        <a:noFill/>
        <a:ln w="3683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6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10"/>
      <c:depthPercent val="17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6825396825396842E-2"/>
          <c:y val="3.3573141486810558E-2"/>
          <c:w val="0.88730158730158737"/>
          <c:h val="0.827338129496402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מזרח</c:v>
                </c:pt>
              </c:strCache>
            </c:strRef>
          </c:tx>
          <c:spPr>
            <a:solidFill>
              <a:schemeClr val="accent1"/>
            </a:solidFill>
            <a:ln w="1841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22D0-4199-86CD-D7FDA390BF6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8415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6600"/>
              </a:solidFill>
              <a:ln w="1841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2D0-4199-86CD-D7FDA390BF6A}"/>
              </c:ext>
            </c:extLst>
          </c:dPt>
          <c:dPt>
            <c:idx val="1"/>
            <c:invertIfNegative val="0"/>
            <c:bubble3D val="0"/>
            <c:spPr>
              <a:solidFill>
                <a:srgbClr val="008000"/>
              </a:solidFill>
              <a:ln w="1841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2D0-4199-86CD-D7FDA390BF6A}"/>
              </c:ext>
            </c:extLst>
          </c:dPt>
          <c:dPt>
            <c:idx val="2"/>
            <c:invertIfNegative val="0"/>
            <c:bubble3D val="0"/>
            <c:spPr>
              <a:solidFill>
                <a:srgbClr val="FF6600"/>
              </a:solidFill>
              <a:ln w="1841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22D0-4199-86CD-D7FDA390BF6A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841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22D0-4199-86CD-D7FDA390BF6A}"/>
              </c:ext>
            </c:extLst>
          </c:dPt>
          <c:dLbls>
            <c:dLbl>
              <c:idx val="0"/>
              <c:layout>
                <c:manualLayout>
                  <c:x val="6.3968639094531855E-3"/>
                  <c:y val="-6.930346496413875E-2"/>
                </c:manualLayout>
              </c:layout>
              <c:tx>
                <c:rich>
                  <a:bodyPr/>
                  <a:lstStyle/>
                  <a:p>
                    <a:r>
                      <a:rPr lang="he-IL"/>
                      <a:t>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D0-4199-86CD-D7FDA390BF6A}"/>
                </c:ext>
              </c:extLst>
            </c:dLbl>
            <c:dLbl>
              <c:idx val="1"/>
              <c:layout>
                <c:manualLayout>
                  <c:x val="1.2127061515566364E-2"/>
                  <c:y val="-5.3216303671575357E-2"/>
                </c:manualLayout>
              </c:layout>
              <c:tx>
                <c:rich>
                  <a:bodyPr/>
                  <a:lstStyle/>
                  <a:p>
                    <a:r>
                      <a:rPr lang="he-IL"/>
                      <a:t>91%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D0-4199-86CD-D7FDA390BF6A}"/>
                </c:ext>
              </c:extLst>
            </c:dLbl>
            <c:dLbl>
              <c:idx val="2"/>
              <c:layout>
                <c:manualLayout>
                  <c:x val="1.1045646910415345E-2"/>
                  <c:y val="-5.854120994881639E-2"/>
                </c:manualLayout>
              </c:layout>
              <c:tx>
                <c:rich>
                  <a:bodyPr/>
                  <a:lstStyle/>
                  <a:p>
                    <a:r>
                      <a:rPr lang="he-IL"/>
                      <a:t>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D0-4199-86CD-D7FDA390BF6A}"/>
                </c:ext>
              </c:extLst>
            </c:dLbl>
            <c:dLbl>
              <c:idx val="3"/>
              <c:layout>
                <c:manualLayout>
                  <c:x val="7.8144828553408062E-3"/>
                  <c:y val="-6.6320418991249713E-2"/>
                </c:manualLayout>
              </c:layout>
              <c:tx>
                <c:rich>
                  <a:bodyPr/>
                  <a:lstStyle/>
                  <a:p>
                    <a:r>
                      <a:rPr lang="he-IL"/>
                      <a:t>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D0-4199-86CD-D7FDA390BF6A}"/>
                </c:ext>
              </c:extLst>
            </c:dLbl>
            <c:spPr>
              <a:noFill/>
              <a:ln w="36830">
                <a:noFill/>
              </a:ln>
            </c:spPr>
            <c:txPr>
              <a:bodyPr/>
              <a:lstStyle/>
              <a:p>
                <a:pPr>
                  <a:defRPr lang="he-IL" sz="261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2</c:v>
                </c:pt>
                <c:pt idx="1">
                  <c:v>91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2D0-4199-86CD-D7FDA390BF6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841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6-22D0-4199-86CD-D7FDA390B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gapDepth val="0"/>
        <c:shape val="cylinder"/>
        <c:axId val="130166784"/>
        <c:axId val="130168320"/>
        <c:axId val="0"/>
      </c:bar3DChart>
      <c:catAx>
        <c:axId val="130166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60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he-IL" sz="261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13016832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30168320"/>
        <c:scaling>
          <c:orientation val="minMax"/>
          <c:min val="0"/>
        </c:scaling>
        <c:delete val="0"/>
        <c:axPos val="l"/>
        <c:majorGridlines>
          <c:spPr>
            <a:ln w="4604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60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he-IL" sz="261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130166784"/>
        <c:crosses val="autoZero"/>
        <c:crossBetween val="between"/>
        <c:majorUnit val="10"/>
        <c:minorUnit val="2"/>
      </c:valAx>
      <c:spPr>
        <a:noFill/>
        <a:ln w="18415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6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10"/>
      <c:depthPercent val="17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6825396825396842E-2"/>
          <c:y val="3.3573141486810558E-2"/>
          <c:w val="0.88730158730158737"/>
          <c:h val="0.827338129496402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מזרח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1E06-4045-80E1-E8CAB1EA04B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0000"/>
            </a:solidFill>
            <a:ln w="19050">
              <a:solidFill>
                <a:schemeClr val="tx1"/>
              </a:solidFill>
              <a:prstDash val="solid"/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008000"/>
              </a:solidFill>
              <a:ln w="190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E06-4045-80E1-E8CAB1EA04B2}"/>
              </c:ext>
            </c:extLst>
          </c:dPt>
          <c:dLbls>
            <c:dLbl>
              <c:idx val="0"/>
              <c:layout>
                <c:manualLayout>
                  <c:x val="8.10527195336537E-3"/>
                  <c:y val="-5.195757528651216E-2"/>
                </c:manualLayout>
              </c:layout>
              <c:tx>
                <c:rich>
                  <a:bodyPr/>
                  <a:lstStyle/>
                  <a:p>
                    <a:r>
                      <a:rPr lang="he-IL"/>
                      <a:t>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06-4045-80E1-E8CAB1EA04B2}"/>
                </c:ext>
              </c:extLst>
            </c:dLbl>
            <c:dLbl>
              <c:idx val="1"/>
              <c:layout>
                <c:manualLayout>
                  <c:x val="9.5224841979022062E-3"/>
                  <c:y val="-5.4309777911531527E-2"/>
                </c:manualLayout>
              </c:layout>
              <c:tx>
                <c:rich>
                  <a:bodyPr/>
                  <a:lstStyle/>
                  <a:p>
                    <a:r>
                      <a:rPr lang="he-IL"/>
                      <a:t>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06-4045-80E1-E8CAB1EA04B2}"/>
                </c:ext>
              </c:extLst>
            </c:dLbl>
            <c:dLbl>
              <c:idx val="2"/>
              <c:layout>
                <c:manualLayout>
                  <c:x val="1.0939807032547993E-2"/>
                  <c:y val="-4.9513614841987193E-2"/>
                </c:manualLayout>
              </c:layout>
              <c:tx>
                <c:rich>
                  <a:bodyPr/>
                  <a:lstStyle/>
                  <a:p>
                    <a:r>
                      <a:rPr lang="he-IL"/>
                      <a:t>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06-4045-80E1-E8CAB1EA04B2}"/>
                </c:ext>
              </c:extLst>
            </c:dLbl>
            <c:dLbl>
              <c:idx val="3"/>
              <c:layout>
                <c:manualLayout>
                  <c:x val="1.0202820504178561E-2"/>
                  <c:y val="-3.142955632803382E-2"/>
                </c:manualLayout>
              </c:layout>
              <c:tx>
                <c:rich>
                  <a:bodyPr/>
                  <a:lstStyle/>
                  <a:p>
                    <a:r>
                      <a:rPr lang="he-IL"/>
                      <a:t>96%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06-4045-80E1-E8CAB1EA04B2}"/>
                </c:ext>
              </c:extLst>
            </c:dLbl>
            <c:spPr>
              <a:noFill/>
              <a:ln w="38100">
                <a:noFill/>
              </a:ln>
            </c:spPr>
            <c:txPr>
              <a:bodyPr/>
              <a:lstStyle/>
              <a:p>
                <a:pPr>
                  <a:defRPr lang="he-IL" sz="27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E06-4045-80E1-E8CAB1EA04B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905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6-1E06-4045-80E1-E8CAB1EA04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gapDepth val="0"/>
        <c:shape val="cylinder"/>
        <c:axId val="130351488"/>
        <c:axId val="130353024"/>
        <c:axId val="0"/>
      </c:bar3DChart>
      <c:catAx>
        <c:axId val="13035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7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he-IL" sz="270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13035302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30353024"/>
        <c:scaling>
          <c:orientation val="minMax"/>
          <c:min val="0"/>
        </c:scaling>
        <c:delete val="0"/>
        <c:axPos val="l"/>
        <c:majorGridlines>
          <c:spPr>
            <a:ln w="4762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7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he-IL" sz="270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130351488"/>
        <c:crosses val="autoZero"/>
        <c:crossBetween val="between"/>
        <c:majorUnit val="10"/>
        <c:minorUnit val="2"/>
      </c:valAx>
      <c:spPr>
        <a:noFill/>
        <a:ln w="381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7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10"/>
      <c:depthPercent val="17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6190476190476197E-2"/>
          <c:y val="3.3573141486810558E-2"/>
          <c:w val="0.90793650793650782"/>
          <c:h val="0.827338129496402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מזרח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D4C6-4897-A3C1-6338A0724B2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0000"/>
            </a:solidFill>
            <a:ln w="19050">
              <a:solidFill>
                <a:schemeClr val="tx1"/>
              </a:solidFill>
              <a:prstDash val="solid"/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008000"/>
              </a:solidFill>
              <a:ln w="190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4C6-4897-A3C1-6338A0724B25}"/>
              </c:ext>
            </c:extLst>
          </c:dPt>
          <c:dLbls>
            <c:dLbl>
              <c:idx val="0"/>
              <c:layout>
                <c:manualLayout>
                  <c:x val="9.4230531576811275E-3"/>
                  <c:y val="-5.3371099247461008E-2"/>
                </c:manualLayout>
              </c:layout>
              <c:tx>
                <c:rich>
                  <a:bodyPr/>
                  <a:lstStyle/>
                  <a:p>
                    <a:r>
                      <a:rPr lang="he-IL"/>
                      <a:t>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C6-4897-A3C1-6338A0724B25}"/>
                </c:ext>
              </c:extLst>
            </c:dLbl>
            <c:dLbl>
              <c:idx val="1"/>
              <c:layout>
                <c:manualLayout>
                  <c:x val="1.0788288051072275E-2"/>
                  <c:y val="-5.4826062649196018E-2"/>
                </c:manualLayout>
              </c:layout>
              <c:tx>
                <c:rich>
                  <a:bodyPr/>
                  <a:lstStyle/>
                  <a:p>
                    <a:r>
                      <a:rPr lang="he-IL"/>
                      <a:t>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C6-4897-A3C1-6338A0724B25}"/>
                </c:ext>
              </c:extLst>
            </c:dLbl>
            <c:dLbl>
              <c:idx val="2"/>
              <c:layout>
                <c:manualLayout>
                  <c:x val="1.2153522944463421E-2"/>
                  <c:y val="-3.5641410371018568E-2"/>
                </c:manualLayout>
              </c:layout>
              <c:tx>
                <c:rich>
                  <a:bodyPr/>
                  <a:lstStyle/>
                  <a:p>
                    <a:r>
                      <a:rPr lang="he-IL"/>
                      <a:t>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C6-4897-A3C1-6338A0724B25}"/>
                </c:ext>
              </c:extLst>
            </c:dLbl>
            <c:dLbl>
              <c:idx val="3"/>
              <c:layout>
                <c:manualLayout>
                  <c:x val="-8.0699043588652666E-2"/>
                  <c:y val="4.0585860738086114E-2"/>
                </c:manualLayout>
              </c:layout>
              <c:tx>
                <c:rich>
                  <a:bodyPr/>
                  <a:lstStyle/>
                  <a:p>
                    <a:r>
                      <a:rPr lang="he-IL"/>
                      <a:t>90%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C6-4897-A3C1-6338A0724B25}"/>
                </c:ext>
              </c:extLst>
            </c:dLbl>
            <c:spPr>
              <a:noFill/>
              <a:ln w="38100">
                <a:noFill/>
              </a:ln>
            </c:spPr>
            <c:txPr>
              <a:bodyPr/>
              <a:lstStyle/>
              <a:p>
                <a:pPr>
                  <a:defRPr lang="he-IL" sz="27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4C6-4897-A3C1-6338A0724B2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905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6-D4C6-4897-A3C1-6338A0724B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gapDepth val="0"/>
        <c:shape val="cylinder"/>
        <c:axId val="130548480"/>
        <c:axId val="130550016"/>
        <c:axId val="0"/>
      </c:bar3DChart>
      <c:catAx>
        <c:axId val="130548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7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he-IL" sz="270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13055001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30550016"/>
        <c:scaling>
          <c:orientation val="minMax"/>
          <c:min val="0"/>
        </c:scaling>
        <c:delete val="0"/>
        <c:axPos val="l"/>
        <c:majorGridlines>
          <c:spPr>
            <a:ln w="4762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7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he-IL" sz="270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130548480"/>
        <c:crosses val="autoZero"/>
        <c:crossBetween val="between"/>
        <c:majorUnit val="10"/>
        <c:minorUnit val="2"/>
      </c:valAx>
      <c:spPr>
        <a:noFill/>
        <a:ln w="381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7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10"/>
      <c:depthPercent val="17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6825396825396842E-2"/>
          <c:y val="3.3573141486810558E-2"/>
          <c:w val="0.88730158730158737"/>
          <c:h val="0.827338129496402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מזרח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7C70-4007-AFDA-78E3DE9F908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9050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6600"/>
              </a:solidFill>
              <a:ln w="190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C70-4007-AFDA-78E3DE9F9082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7C70-4007-AFDA-78E3DE9F9082}"/>
              </c:ext>
            </c:extLst>
          </c:dPt>
          <c:dPt>
            <c:idx val="2"/>
            <c:invertIfNegative val="0"/>
            <c:bubble3D val="0"/>
            <c:spPr>
              <a:solidFill>
                <a:srgbClr val="008000"/>
              </a:solidFill>
              <a:ln w="190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C70-4007-AFDA-78E3DE9F9082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7C70-4007-AFDA-78E3DE9F9082}"/>
              </c:ext>
            </c:extLst>
          </c:dPt>
          <c:dLbls>
            <c:dLbl>
              <c:idx val="0"/>
              <c:layout>
                <c:manualLayout>
                  <c:x val="1.1279875127968537E-2"/>
                  <c:y val="-3.8745270735362575E-2"/>
                </c:manualLayout>
              </c:layout>
              <c:tx>
                <c:rich>
                  <a:bodyPr/>
                  <a:lstStyle/>
                  <a:p>
                    <a:r>
                      <a:rPr lang="he-IL"/>
                      <a:t>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70-4007-AFDA-78E3DE9F9082}"/>
                </c:ext>
              </c:extLst>
            </c:dLbl>
            <c:dLbl>
              <c:idx val="1"/>
              <c:layout>
                <c:manualLayout>
                  <c:x val="9.5224841979022062E-3"/>
                  <c:y val="-5.0735678409223522E-2"/>
                </c:manualLayout>
              </c:layout>
              <c:tx>
                <c:rich>
                  <a:bodyPr/>
                  <a:lstStyle/>
                  <a:p>
                    <a:r>
                      <a:rPr lang="he-IL"/>
                      <a:t>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70-4007-AFDA-78E3DE9F9082}"/>
                </c:ext>
              </c:extLst>
            </c:dLbl>
            <c:dLbl>
              <c:idx val="2"/>
              <c:layout>
                <c:manualLayout>
                  <c:x val="1.0372909846943229E-2"/>
                  <c:y val="-3.9211976606065992E-2"/>
                </c:manualLayout>
              </c:layout>
              <c:tx>
                <c:rich>
                  <a:bodyPr/>
                  <a:lstStyle/>
                  <a:p>
                    <a:r>
                      <a:rPr lang="he-IL"/>
                      <a:t>95%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70-4007-AFDA-78E3DE9F9082}"/>
                </c:ext>
              </c:extLst>
            </c:dLbl>
            <c:dLbl>
              <c:idx val="3"/>
              <c:layout>
                <c:manualLayout>
                  <c:x val="9.1824161024816366E-3"/>
                  <c:y val="-5.3721768927763661E-2"/>
                </c:manualLayout>
              </c:layout>
              <c:tx>
                <c:rich>
                  <a:bodyPr/>
                  <a:lstStyle/>
                  <a:p>
                    <a:r>
                      <a:rPr lang="he-IL"/>
                      <a:t>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70-4007-AFDA-78E3DE9F9082}"/>
                </c:ext>
              </c:extLst>
            </c:dLbl>
            <c:spPr>
              <a:noFill/>
              <a:ln w="38100">
                <a:noFill/>
              </a:ln>
            </c:spPr>
            <c:txPr>
              <a:bodyPr/>
              <a:lstStyle/>
              <a:p>
                <a:pPr>
                  <a:defRPr lang="he-IL" sz="27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95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C70-4007-AFDA-78E3DE9F908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905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6-7C70-4007-AFDA-78E3DE9F90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gapDepth val="0"/>
        <c:shape val="cylinder"/>
        <c:axId val="131319296"/>
        <c:axId val="131320832"/>
        <c:axId val="0"/>
      </c:bar3DChart>
      <c:catAx>
        <c:axId val="13131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7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he-IL" sz="270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13132083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31320832"/>
        <c:scaling>
          <c:orientation val="minMax"/>
          <c:min val="0"/>
        </c:scaling>
        <c:delete val="0"/>
        <c:axPos val="l"/>
        <c:majorGridlines>
          <c:spPr>
            <a:ln w="4762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7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he-IL" sz="270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131319296"/>
        <c:crosses val="autoZero"/>
        <c:crossBetween val="between"/>
        <c:majorUnit val="10"/>
        <c:minorUnit val="2"/>
      </c:valAx>
      <c:spPr>
        <a:noFill/>
        <a:ln w="381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7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10"/>
      <c:depthPercent val="17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6825396825396842E-2"/>
          <c:y val="3.3573141486810558E-2"/>
          <c:w val="0.88730158730158737"/>
          <c:h val="0.827338129496402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מזרח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AC4E-47A0-B7DC-D2CBE37C7D1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9050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6600"/>
              </a:solidFill>
              <a:ln w="190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C4E-47A0-B7DC-D2CBE37C7D1D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AC4E-47A0-B7DC-D2CBE37C7D1D}"/>
              </c:ext>
            </c:extLst>
          </c:dPt>
          <c:dPt>
            <c:idx val="2"/>
            <c:invertIfNegative val="0"/>
            <c:bubble3D val="0"/>
            <c:spPr>
              <a:solidFill>
                <a:srgbClr val="008000"/>
              </a:solidFill>
              <a:ln w="190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C4E-47A0-B7DC-D2CBE37C7D1D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AC4E-47A0-B7DC-D2CBE37C7D1D}"/>
              </c:ext>
            </c:extLst>
          </c:dPt>
          <c:dLbls>
            <c:dLbl>
              <c:idx val="0"/>
              <c:layout>
                <c:manualLayout>
                  <c:x val="1.1279875127968537E-2"/>
                  <c:y val="-3.7523207168126349E-2"/>
                </c:manualLayout>
              </c:layout>
              <c:tx>
                <c:rich>
                  <a:bodyPr/>
                  <a:lstStyle/>
                  <a:p>
                    <a:r>
                      <a:rPr lang="he-IL"/>
                      <a:t>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4E-47A0-B7DC-D2CBE37C7D1D}"/>
                </c:ext>
              </c:extLst>
            </c:dLbl>
            <c:dLbl>
              <c:idx val="1"/>
              <c:layout>
                <c:manualLayout>
                  <c:x val="9.5224841979022062E-3"/>
                  <c:y val="-5.014750273550795E-2"/>
                </c:manualLayout>
              </c:layout>
              <c:tx>
                <c:rich>
                  <a:bodyPr/>
                  <a:lstStyle/>
                  <a:p>
                    <a:r>
                      <a:rPr lang="he-IL"/>
                      <a:t>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4E-47A0-B7DC-D2CBE37C7D1D}"/>
                </c:ext>
              </c:extLst>
            </c:dLbl>
            <c:dLbl>
              <c:idx val="2"/>
              <c:layout>
                <c:manualLayout>
                  <c:x val="1.0372909846943229E-2"/>
                  <c:y val="-2.3647302739949357E-2"/>
                </c:manualLayout>
              </c:layout>
              <c:tx>
                <c:rich>
                  <a:bodyPr/>
                  <a:lstStyle/>
                  <a:p>
                    <a:r>
                      <a:rPr lang="he-IL"/>
                      <a:t>97%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4E-47A0-B7DC-D2CBE37C7D1D}"/>
                </c:ext>
              </c:extLst>
            </c:dLbl>
            <c:dLbl>
              <c:idx val="3"/>
              <c:layout>
                <c:manualLayout>
                  <c:x val="9.1824161024816366E-3"/>
                  <c:y val="-5.4309777911531527E-2"/>
                </c:manualLayout>
              </c:layout>
              <c:tx>
                <c:rich>
                  <a:bodyPr/>
                  <a:lstStyle/>
                  <a:p>
                    <a:r>
                      <a:rPr lang="he-IL"/>
                      <a:t>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4E-47A0-B7DC-D2CBE37C7D1D}"/>
                </c:ext>
              </c:extLst>
            </c:dLbl>
            <c:spPr>
              <a:noFill/>
              <a:ln w="38100">
                <a:noFill/>
              </a:ln>
            </c:spPr>
            <c:txPr>
              <a:bodyPr/>
              <a:lstStyle/>
              <a:p>
                <a:pPr>
                  <a:defRPr lang="he-IL" sz="27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97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4E-47A0-B7DC-D2CBE37C7D1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905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6-AC4E-47A0-B7DC-D2CBE37C7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gapDepth val="0"/>
        <c:shape val="cylinder"/>
        <c:axId val="131398272"/>
        <c:axId val="91500928"/>
        <c:axId val="0"/>
      </c:bar3DChart>
      <c:catAx>
        <c:axId val="13139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7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he-IL" sz="270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9150092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91500928"/>
        <c:scaling>
          <c:orientation val="minMax"/>
          <c:min val="0"/>
        </c:scaling>
        <c:delete val="0"/>
        <c:axPos val="l"/>
        <c:majorGridlines>
          <c:spPr>
            <a:ln w="4762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7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he-IL" sz="270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131398272"/>
        <c:crosses val="autoZero"/>
        <c:crossBetween val="between"/>
        <c:majorUnit val="10"/>
        <c:minorUnit val="2"/>
      </c:valAx>
      <c:spPr>
        <a:noFill/>
        <a:ln w="381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7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/>
              <a:t>לחץ כדי לערוך סגנונות טקסט של תבנית בסיס</a:t>
            </a:r>
          </a:p>
          <a:p>
            <a:pPr lvl="1"/>
            <a:r>
              <a:rPr lang="he-IL" noProof="0"/>
              <a:t>רמה שנייה</a:t>
            </a:r>
          </a:p>
          <a:p>
            <a:pPr lvl="2"/>
            <a:r>
              <a:rPr lang="he-IL" noProof="0"/>
              <a:t>רמה שלישית</a:t>
            </a:r>
          </a:p>
          <a:p>
            <a:pPr lvl="3"/>
            <a:r>
              <a:rPr lang="he-IL" noProof="0"/>
              <a:t>רמה רביעית</a:t>
            </a:r>
          </a:p>
          <a:p>
            <a:pPr lvl="4"/>
            <a:r>
              <a:rPr lang="he-IL" noProof="0"/>
              <a:t>רמה חמישית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36DE38F-D42C-4D9F-94CE-E80F262187F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93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79842DA2-FB3F-4CCC-9711-697F5C9C3307}" type="slidenum">
              <a:rPr lang="ar-SA" altLang="he-IL" smtClean="0">
                <a:latin typeface="Arial" pitchFamily="34" charset="0"/>
              </a:rPr>
              <a:pPr eaLnBrk="1" hangingPunct="1"/>
              <a:t>1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BE622FA5-C7E2-4226-A71E-2869673FC477}" type="slidenum">
              <a:rPr lang="ar-SA" altLang="he-IL" smtClean="0">
                <a:latin typeface="Arial" pitchFamily="34" charset="0"/>
              </a:rPr>
              <a:pPr eaLnBrk="1" hangingPunct="1"/>
              <a:t>10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1D3402AE-35FE-487E-AF85-F2BEE4A318C7}" type="slidenum">
              <a:rPr lang="ar-SA" altLang="he-IL" smtClean="0">
                <a:latin typeface="Arial" pitchFamily="34" charset="0"/>
              </a:rPr>
              <a:pPr eaLnBrk="1" hangingPunct="1"/>
              <a:t>11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CC04D4B7-3181-4F31-85BB-29C3772E55EF}" type="slidenum">
              <a:rPr lang="ar-SA" altLang="he-IL" smtClean="0">
                <a:latin typeface="Arial" pitchFamily="34" charset="0"/>
              </a:rPr>
              <a:pPr eaLnBrk="1" hangingPunct="1"/>
              <a:t>12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CE385CE3-8340-47A5-AD1A-1F9F01FC64E9}" type="slidenum">
              <a:rPr lang="ar-SA" altLang="he-IL" smtClean="0">
                <a:latin typeface="Arial" pitchFamily="34" charset="0"/>
              </a:rPr>
              <a:pPr eaLnBrk="1" hangingPunct="1"/>
              <a:t>13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C8B132C9-F27D-4097-9DEC-445E3AE808F9}" type="slidenum">
              <a:rPr lang="ar-SA" altLang="he-IL" smtClean="0">
                <a:latin typeface="Arial" pitchFamily="34" charset="0"/>
              </a:rPr>
              <a:pPr eaLnBrk="1" hangingPunct="1"/>
              <a:t>14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007FEAD7-E527-465D-86B0-74D2DB9EB193}" type="slidenum">
              <a:rPr lang="ar-SA" altLang="he-IL" smtClean="0">
                <a:latin typeface="Arial" pitchFamily="34" charset="0"/>
              </a:rPr>
              <a:pPr eaLnBrk="1" hangingPunct="1"/>
              <a:t>15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2F13EC48-9FAB-4F76-8F03-AE5C680BB17B}" type="slidenum">
              <a:rPr lang="ar-SA" altLang="he-IL" smtClean="0">
                <a:latin typeface="Arial" pitchFamily="34" charset="0"/>
              </a:rPr>
              <a:pPr eaLnBrk="1" hangingPunct="1"/>
              <a:t>16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5590B7E2-29D9-4E09-A788-257207559BBE}" type="slidenum">
              <a:rPr lang="ar-SA" altLang="he-IL" smtClean="0">
                <a:latin typeface="Arial" pitchFamily="34" charset="0"/>
              </a:rPr>
              <a:pPr eaLnBrk="1" hangingPunct="1"/>
              <a:t>17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608365AD-4674-4964-BE93-8905916E25C8}" type="slidenum">
              <a:rPr lang="ar-SA" altLang="he-IL" smtClean="0">
                <a:latin typeface="Arial" pitchFamily="34" charset="0"/>
              </a:rPr>
              <a:pPr eaLnBrk="1" hangingPunct="1"/>
              <a:t>18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2E8AA67C-6153-4177-AFC4-77F66F06E7C6}" type="slidenum">
              <a:rPr lang="ar-SA" altLang="he-IL" smtClean="0">
                <a:latin typeface="Arial" pitchFamily="34" charset="0"/>
              </a:rPr>
              <a:pPr eaLnBrk="1" hangingPunct="1"/>
              <a:t>19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B5689EF7-A328-458B-A9F0-F98E843A3929}" type="slidenum">
              <a:rPr lang="ar-SA" altLang="he-IL" smtClean="0">
                <a:latin typeface="Arial" pitchFamily="34" charset="0"/>
              </a:rPr>
              <a:pPr eaLnBrk="1" hangingPunct="1"/>
              <a:t>2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7649CE82-D468-4096-A9E9-87A7E89F0254}" type="slidenum">
              <a:rPr lang="ar-SA" altLang="he-IL" smtClean="0">
                <a:latin typeface="Arial" pitchFamily="34" charset="0"/>
              </a:rPr>
              <a:pPr eaLnBrk="1" hangingPunct="1"/>
              <a:t>20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7B7DB9D7-9609-4CEB-9A93-212F25D1E9BE}" type="slidenum">
              <a:rPr lang="ar-SA" altLang="he-IL" smtClean="0">
                <a:latin typeface="Arial" pitchFamily="34" charset="0"/>
              </a:rPr>
              <a:pPr eaLnBrk="1" hangingPunct="1"/>
              <a:t>21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FDCDF44B-86DF-417A-B1C3-E11F9212A38F}" type="slidenum">
              <a:rPr lang="ar-SA" altLang="he-IL" smtClean="0">
                <a:latin typeface="Arial" pitchFamily="34" charset="0"/>
              </a:rPr>
              <a:pPr eaLnBrk="1" hangingPunct="1"/>
              <a:t>22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AC201C07-59A1-4B25-A603-772718FBD9D2}" type="slidenum">
              <a:rPr lang="ar-SA" altLang="he-IL" smtClean="0">
                <a:latin typeface="Arial" pitchFamily="34" charset="0"/>
              </a:rPr>
              <a:pPr eaLnBrk="1" hangingPunct="1"/>
              <a:t>23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FBF2162A-41E8-4407-933C-55AA3CB0B704}" type="slidenum">
              <a:rPr lang="ar-SA" altLang="he-IL" smtClean="0">
                <a:latin typeface="Arial" pitchFamily="34" charset="0"/>
              </a:rPr>
              <a:pPr eaLnBrk="1" hangingPunct="1"/>
              <a:t>24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1FB8F8FA-E040-4DCD-9946-3E3769A6CEE1}" type="slidenum">
              <a:rPr lang="ar-SA" altLang="he-IL" smtClean="0">
                <a:latin typeface="Arial" pitchFamily="34" charset="0"/>
              </a:rPr>
              <a:pPr eaLnBrk="1" hangingPunct="1"/>
              <a:t>25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617CF0BB-1652-4D98-93C9-56F33320042B}" type="slidenum">
              <a:rPr lang="ar-SA" altLang="he-IL" smtClean="0">
                <a:latin typeface="Arial" pitchFamily="34" charset="0"/>
              </a:rPr>
              <a:pPr eaLnBrk="1" hangingPunct="1"/>
              <a:t>26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EAA49926-183D-48C5-AB6B-4DFFE6E17C67}" type="slidenum">
              <a:rPr lang="ar-SA" altLang="he-IL" smtClean="0">
                <a:latin typeface="Arial" pitchFamily="34" charset="0"/>
              </a:rPr>
              <a:pPr eaLnBrk="1" hangingPunct="1"/>
              <a:t>27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EADAE16E-8C40-4720-941B-D04244E21BEE}" type="slidenum">
              <a:rPr lang="ar-SA" altLang="he-IL" smtClean="0">
                <a:latin typeface="Arial" pitchFamily="34" charset="0"/>
              </a:rPr>
              <a:pPr eaLnBrk="1" hangingPunct="1"/>
              <a:t>28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E6EA76D7-068E-473A-9764-088628839751}" type="slidenum">
              <a:rPr lang="ar-SA" altLang="he-IL" smtClean="0">
                <a:latin typeface="Arial" pitchFamily="34" charset="0"/>
              </a:rPr>
              <a:pPr eaLnBrk="1" hangingPunct="1"/>
              <a:t>29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BD1CDA88-BCC7-4A01-A7B7-1BBFCEFABC9B}" type="slidenum">
              <a:rPr lang="ar-SA" altLang="he-IL" smtClean="0">
                <a:latin typeface="Arial" pitchFamily="34" charset="0"/>
              </a:rPr>
              <a:pPr eaLnBrk="1" hangingPunct="1"/>
              <a:t>3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E0D8759C-47DF-429B-844E-5DA4C95D2E8D}" type="slidenum">
              <a:rPr lang="ar-SA" altLang="he-IL" smtClean="0">
                <a:latin typeface="Arial" pitchFamily="34" charset="0"/>
              </a:rPr>
              <a:pPr eaLnBrk="1" hangingPunct="1"/>
              <a:t>30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34FA10E4-4441-4B75-B69F-A26D4F251F9D}" type="slidenum">
              <a:rPr lang="ar-SA" altLang="he-IL" smtClean="0">
                <a:latin typeface="Arial" pitchFamily="34" charset="0"/>
              </a:rPr>
              <a:pPr eaLnBrk="1" hangingPunct="1"/>
              <a:t>31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2BD2CF59-0402-4BD1-B730-E03EC1BB15A7}" type="slidenum">
              <a:rPr lang="ar-SA" altLang="he-IL" smtClean="0">
                <a:latin typeface="Arial" pitchFamily="34" charset="0"/>
              </a:rPr>
              <a:pPr eaLnBrk="1" hangingPunct="1"/>
              <a:t>32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CA2310D0-2A08-4FE7-A58B-4D388303E05F}" type="slidenum">
              <a:rPr lang="ar-SA" altLang="he-IL" smtClean="0">
                <a:latin typeface="Arial" pitchFamily="34" charset="0"/>
              </a:rPr>
              <a:pPr eaLnBrk="1" hangingPunct="1"/>
              <a:t>33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0A1345F0-FA3D-4E11-AED1-7A8042E521B3}" type="slidenum">
              <a:rPr lang="ar-SA" altLang="he-IL" smtClean="0">
                <a:latin typeface="Arial" pitchFamily="34" charset="0"/>
              </a:rPr>
              <a:pPr eaLnBrk="1" hangingPunct="1"/>
              <a:t>34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EC07F84F-764B-4BAD-BE5B-4E1CBF8F5EFC}" type="slidenum">
              <a:rPr lang="ar-SA" altLang="he-IL" smtClean="0">
                <a:latin typeface="Arial" pitchFamily="34" charset="0"/>
              </a:rPr>
              <a:pPr eaLnBrk="1" hangingPunct="1"/>
              <a:t>35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4AD1C4B0-09FA-4BAC-9F4E-076C4C0CED75}" type="slidenum">
              <a:rPr lang="ar-SA" altLang="he-IL" smtClean="0">
                <a:latin typeface="Arial" pitchFamily="34" charset="0"/>
              </a:rPr>
              <a:pPr eaLnBrk="1" hangingPunct="1"/>
              <a:t>36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F31B5932-F3D6-44D5-B195-890B337CAE4D}" type="slidenum">
              <a:rPr lang="ar-SA" altLang="he-IL" smtClean="0">
                <a:latin typeface="Arial" pitchFamily="34" charset="0"/>
              </a:rPr>
              <a:pPr eaLnBrk="1" hangingPunct="1"/>
              <a:t>37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338723FA-8905-43CD-9FEC-CE7A3D0D5B96}" type="slidenum">
              <a:rPr lang="ar-SA" altLang="he-IL" smtClean="0">
                <a:latin typeface="Arial" pitchFamily="34" charset="0"/>
              </a:rPr>
              <a:pPr eaLnBrk="1" hangingPunct="1"/>
              <a:t>38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69437E63-2CAF-414C-8484-685092D6762B}" type="slidenum">
              <a:rPr lang="ar-SA" altLang="he-IL" smtClean="0">
                <a:latin typeface="Arial" pitchFamily="34" charset="0"/>
              </a:rPr>
              <a:pPr eaLnBrk="1" hangingPunct="1"/>
              <a:t>39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3899C6FF-6C74-4380-864E-953C374389D7}" type="slidenum">
              <a:rPr lang="ar-SA" altLang="he-IL" smtClean="0">
                <a:latin typeface="Arial" pitchFamily="34" charset="0"/>
              </a:rPr>
              <a:pPr eaLnBrk="1" hangingPunct="1"/>
              <a:t>4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3B5C9E1B-EF97-4522-A813-15B35AF03C5B}" type="slidenum">
              <a:rPr lang="ar-SA" altLang="he-IL" smtClean="0">
                <a:latin typeface="Arial" pitchFamily="34" charset="0"/>
              </a:rPr>
              <a:pPr eaLnBrk="1" hangingPunct="1"/>
              <a:t>40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D2913266-36A7-45E4-95FC-11E451DA0600}" type="slidenum">
              <a:rPr lang="ar-SA" altLang="he-IL" smtClean="0">
                <a:latin typeface="Arial" pitchFamily="34" charset="0"/>
              </a:rPr>
              <a:pPr eaLnBrk="1" hangingPunct="1"/>
              <a:t>41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B8FDA38B-EC07-4B4B-9B9D-15C4D2E14884}" type="slidenum">
              <a:rPr lang="ar-SA" altLang="he-IL" smtClean="0">
                <a:latin typeface="Arial" pitchFamily="34" charset="0"/>
              </a:rPr>
              <a:pPr eaLnBrk="1" hangingPunct="1"/>
              <a:t>42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79B7F60D-41DB-4DFD-8D28-1AE3F98E163A}" type="slidenum">
              <a:rPr lang="ar-SA" altLang="he-IL" smtClean="0">
                <a:latin typeface="Arial" pitchFamily="34" charset="0"/>
              </a:rPr>
              <a:pPr eaLnBrk="1" hangingPunct="1"/>
              <a:t>43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8D4D19F7-28FE-4143-AFF2-8CEBDAEE7756}" type="slidenum">
              <a:rPr lang="ar-SA" altLang="he-IL" smtClean="0">
                <a:latin typeface="Arial" pitchFamily="34" charset="0"/>
              </a:rPr>
              <a:pPr eaLnBrk="1" hangingPunct="1"/>
              <a:t>44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7DFD2446-0EDC-4B76-8201-3B5A330C5C3C}" type="slidenum">
              <a:rPr lang="ar-SA" altLang="he-IL" smtClean="0">
                <a:latin typeface="Arial" pitchFamily="34" charset="0"/>
              </a:rPr>
              <a:pPr eaLnBrk="1" hangingPunct="1"/>
              <a:t>45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55731554-EADB-42BC-96C5-1DA4A0CC83C0}" type="slidenum">
              <a:rPr lang="ar-SA" altLang="he-IL" smtClean="0">
                <a:latin typeface="Arial" pitchFamily="34" charset="0"/>
              </a:rPr>
              <a:pPr eaLnBrk="1" hangingPunct="1"/>
              <a:t>46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03C9BF36-3E8B-46DA-B6A5-96AAD1EC7EEC}" type="slidenum">
              <a:rPr lang="ar-SA" altLang="he-IL" smtClean="0">
                <a:latin typeface="Arial" pitchFamily="34" charset="0"/>
              </a:rPr>
              <a:pPr eaLnBrk="1" hangingPunct="1"/>
              <a:t>47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F1D70504-D0E6-4AF0-AD45-7E06F8546791}" type="slidenum">
              <a:rPr lang="ar-SA" altLang="he-IL" smtClean="0">
                <a:latin typeface="Arial" pitchFamily="34" charset="0"/>
              </a:rPr>
              <a:pPr eaLnBrk="1" hangingPunct="1"/>
              <a:t>48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9F63EE5E-A3CA-48BC-88AB-7014BE6B11FB}" type="slidenum">
              <a:rPr lang="ar-SA" altLang="he-IL" smtClean="0">
                <a:latin typeface="Arial" pitchFamily="34" charset="0"/>
              </a:rPr>
              <a:pPr eaLnBrk="1" hangingPunct="1"/>
              <a:t>49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23948369-D57C-4D9E-B4D9-F4C53CAB12AD}" type="slidenum">
              <a:rPr lang="ar-SA" altLang="he-IL" smtClean="0">
                <a:latin typeface="Arial" pitchFamily="34" charset="0"/>
              </a:rPr>
              <a:pPr eaLnBrk="1" hangingPunct="1"/>
              <a:t>5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55DEF39B-FCDB-4D11-8950-4F20F0CB47BA}" type="slidenum">
              <a:rPr lang="ar-SA" altLang="he-IL" smtClean="0">
                <a:latin typeface="Arial" pitchFamily="34" charset="0"/>
              </a:rPr>
              <a:pPr eaLnBrk="1" hangingPunct="1"/>
              <a:t>50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D791BE57-1D65-483C-B6EA-947668446225}" type="slidenum">
              <a:rPr lang="ar-SA" altLang="he-IL" smtClean="0">
                <a:latin typeface="Arial" pitchFamily="34" charset="0"/>
              </a:rPr>
              <a:pPr eaLnBrk="1" hangingPunct="1"/>
              <a:t>51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9419F78F-71B3-4036-8772-3DB5F4DBC22F}" type="slidenum">
              <a:rPr lang="ar-SA" altLang="he-IL" smtClean="0">
                <a:latin typeface="Arial" pitchFamily="34" charset="0"/>
              </a:rPr>
              <a:pPr eaLnBrk="1" hangingPunct="1"/>
              <a:t>6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47D27207-ACA9-4440-93A9-809EDCFFCD8B}" type="slidenum">
              <a:rPr lang="ar-SA" altLang="he-IL" smtClean="0">
                <a:latin typeface="Arial" pitchFamily="34" charset="0"/>
              </a:rPr>
              <a:pPr eaLnBrk="1" hangingPunct="1"/>
              <a:t>7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7BAA79F4-0E6D-4414-B2D4-0A32F6D23A04}" type="slidenum">
              <a:rPr lang="ar-SA" altLang="he-IL" smtClean="0">
                <a:latin typeface="Arial" pitchFamily="34" charset="0"/>
              </a:rPr>
              <a:pPr eaLnBrk="1" hangingPunct="1"/>
              <a:t>8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DCCD1337-2C1D-4910-BE5E-A39CD6AF4BBD}" type="slidenum">
              <a:rPr lang="ar-SA" altLang="he-IL" smtClean="0">
                <a:latin typeface="Arial" pitchFamily="34" charset="0"/>
              </a:rPr>
              <a:pPr eaLnBrk="1" hangingPunct="1"/>
              <a:t>9</a:t>
            </a:fld>
            <a:endParaRPr lang="en-US" altLang="he-IL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</p:grpSp>
      <p:sp>
        <p:nvSpPr>
          <p:cNvPr id="14132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14132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3C7AE-D5B7-4503-A700-CD2CCE30EFC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8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E1533-2BBD-4246-924F-4BC507310F5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98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E7D5E-ECB4-4C81-9071-FF97532C341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2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عنوان ومخط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خطط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SA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5C8C2-A971-41A3-B549-338A1A149B6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0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7C84A-6BE0-404A-BF90-9D654170363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2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C8754-8B50-434F-AB64-A8F405DE8CD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6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9192C-739C-4775-9804-0EECA000BE8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7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BB861-5ED4-4B03-9633-8212FD8E474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9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42BF2-0B94-4D54-94B0-599954C62A2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1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3B495-D32B-418C-ACBD-F3BCFAFBA9E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1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B6C56-3175-4E14-85EF-CFA5F67EB8C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9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B60AC-0BC3-4B9F-AEDC-A0E2D40E0BA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881D1DD-D25E-43D6-8A3F-536973B0D8B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922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4029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029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029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029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sp>
          <p:nvSpPr>
            <p:cNvPr id="14029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</p:grpSp>
      <p:sp>
        <p:nvSpPr>
          <p:cNvPr id="14030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14030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3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6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slide" Target="slide41.xml"/><Relationship Id="rId2" Type="http://schemas.openxmlformats.org/officeDocument/2006/relationships/audio" Target="file:///C:\Shfar3am\1000000\New%20Question.wav" TargetMode="External"/><Relationship Id="rId1" Type="http://schemas.microsoft.com/office/2007/relationships/media" Target="file:///C:\Shfar3am\1000000\New%20Question.wav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2.jpeg"/><Relationship Id="rId5" Type="http://schemas.openxmlformats.org/officeDocument/2006/relationships/slide" Target="slide49.xml"/><Relationship Id="rId10" Type="http://schemas.openxmlformats.org/officeDocument/2006/relationships/slide" Target="slide40.xml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slide" Target="slide42.xml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slide" Target="slide38.xml"/><Relationship Id="rId4" Type="http://schemas.openxmlformats.org/officeDocument/2006/relationships/image" Target="../media/image1.jpeg"/><Relationship Id="rId9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" Target="slide44.xml"/><Relationship Id="rId7" Type="http://schemas.openxmlformats.org/officeDocument/2006/relationships/slide" Target="slide4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slide" Target="slide40.xml"/><Relationship Id="rId10" Type="http://schemas.openxmlformats.org/officeDocument/2006/relationships/slide" Target="slide50.xml"/><Relationship Id="rId4" Type="http://schemas.openxmlformats.org/officeDocument/2006/relationships/image" Target="../media/image1.jpeg"/><Relationship Id="rId9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" Target="slide42.xml"/><Relationship Id="rId7" Type="http://schemas.openxmlformats.org/officeDocument/2006/relationships/slide" Target="slide4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slide" Target="slide37.xml"/><Relationship Id="rId10" Type="http://schemas.openxmlformats.org/officeDocument/2006/relationships/audio" Target="../media/audio2.wav"/><Relationship Id="rId4" Type="http://schemas.openxmlformats.org/officeDocument/2006/relationships/image" Target="../media/image1.jpeg"/><Relationship Id="rId9" Type="http://schemas.openxmlformats.org/officeDocument/2006/relationships/slide" Target="slide5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" Target="slide41.xml"/><Relationship Id="rId7" Type="http://schemas.openxmlformats.org/officeDocument/2006/relationships/slide" Target="slide4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slide" Target="slide35.xml"/><Relationship Id="rId10" Type="http://schemas.openxmlformats.org/officeDocument/2006/relationships/audio" Target="../media/audio2.wav"/><Relationship Id="rId4" Type="http://schemas.openxmlformats.org/officeDocument/2006/relationships/image" Target="../media/image1.jpeg"/><Relationship Id="rId9" Type="http://schemas.openxmlformats.org/officeDocument/2006/relationships/slide" Target="slide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" Target="slide41.xml"/><Relationship Id="rId7" Type="http://schemas.openxmlformats.org/officeDocument/2006/relationships/slide" Target="slide4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slide" Target="slide36.xml"/><Relationship Id="rId4" Type="http://schemas.openxmlformats.org/officeDocument/2006/relationships/image" Target="../media/image1.jpeg"/><Relationship Id="rId9" Type="http://schemas.openxmlformats.org/officeDocument/2006/relationships/slide" Target="slide5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" Target="slide51.xml"/><Relationship Id="rId7" Type="http://schemas.openxmlformats.org/officeDocument/2006/relationships/slide" Target="slide3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slide" Target="slide42.xml"/><Relationship Id="rId10" Type="http://schemas.openxmlformats.org/officeDocument/2006/relationships/image" Target="../media/image4.wmf"/><Relationship Id="rId4" Type="http://schemas.openxmlformats.org/officeDocument/2006/relationships/audio" Target="../media/audio2.wav"/><Relationship Id="rId9" Type="http://schemas.openxmlformats.org/officeDocument/2006/relationships/slide" Target="slide4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" Target="slide44.xml"/><Relationship Id="rId7" Type="http://schemas.openxmlformats.org/officeDocument/2006/relationships/slide" Target="slide4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slide" Target="slide40.xml"/><Relationship Id="rId10" Type="http://schemas.openxmlformats.org/officeDocument/2006/relationships/slide" Target="slide51.xml"/><Relationship Id="rId4" Type="http://schemas.openxmlformats.org/officeDocument/2006/relationships/image" Target="../media/image1.jpeg"/><Relationship Id="rId9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" Target="slide43.xml"/><Relationship Id="rId7" Type="http://schemas.openxmlformats.org/officeDocument/2006/relationships/slide" Target="slide4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slide" Target="slide46.xml"/><Relationship Id="rId4" Type="http://schemas.openxmlformats.org/officeDocument/2006/relationships/image" Target="../media/image1.jpeg"/><Relationship Id="rId9" Type="http://schemas.openxmlformats.org/officeDocument/2006/relationships/slide" Target="slide5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" Target="slide51.xml"/><Relationship Id="rId7" Type="http://schemas.openxmlformats.org/officeDocument/2006/relationships/slide" Target="slide3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slide" Target="slide41.xml"/><Relationship Id="rId10" Type="http://schemas.openxmlformats.org/officeDocument/2006/relationships/image" Target="../media/image4.wmf"/><Relationship Id="rId4" Type="http://schemas.openxmlformats.org/officeDocument/2006/relationships/audio" Target="../media/audio2.wav"/><Relationship Id="rId9" Type="http://schemas.openxmlformats.org/officeDocument/2006/relationships/slide" Target="slide5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slide" Target="slide41.xm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slide" Target="slide35.xml"/><Relationship Id="rId4" Type="http://schemas.openxmlformats.org/officeDocument/2006/relationships/image" Target="../media/image1.jpeg"/><Relationship Id="rId9" Type="http://schemas.openxmlformats.org/officeDocument/2006/relationships/slide" Target="slide4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" Target="slide41.xml"/><Relationship Id="rId7" Type="http://schemas.openxmlformats.org/officeDocument/2006/relationships/slide" Target="slide5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slide" Target="slide35.xml"/><Relationship Id="rId4" Type="http://schemas.openxmlformats.org/officeDocument/2006/relationships/image" Target="../media/image1.jpeg"/><Relationship Id="rId9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Documents%20and%20Settings\user\Desktop\1000000\Lets%20Play%20Theme.wav" TargetMode="External"/><Relationship Id="rId1" Type="http://schemas.microsoft.com/office/2007/relationships/media" Target="file:///D:\Documents%20and%20Settings\user\Desktop\1000000\Lets%20Play%20Theme.wav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slide" Target="slide42.xml"/><Relationship Id="rId7" Type="http://schemas.openxmlformats.org/officeDocument/2006/relationships/slide" Target="slide3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slide" Target="slide37.xml"/><Relationship Id="rId10" Type="http://schemas.openxmlformats.org/officeDocument/2006/relationships/audio" Target="../media/audio2.wav"/><Relationship Id="rId4" Type="http://schemas.openxmlformats.org/officeDocument/2006/relationships/image" Target="../media/image1.jpeg"/><Relationship Id="rId9" Type="http://schemas.openxmlformats.org/officeDocument/2006/relationships/slide" Target="slide4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audio" Target="../media/audio2.wav"/><Relationship Id="rId7" Type="http://schemas.openxmlformats.org/officeDocument/2006/relationships/slide" Target="slide3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slide" Target="slide44.xml"/><Relationship Id="rId4" Type="http://schemas.openxmlformats.org/officeDocument/2006/relationships/slide" Target="slide49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audio" Target="../media/audio2.wav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5.xml"/><Relationship Id="rId11" Type="http://schemas.openxmlformats.org/officeDocument/2006/relationships/image" Target="../media/image5.jpeg"/><Relationship Id="rId5" Type="http://schemas.openxmlformats.org/officeDocument/2006/relationships/image" Target="../media/image1.jpeg"/><Relationship Id="rId10" Type="http://schemas.openxmlformats.org/officeDocument/2006/relationships/slide" Target="slide49.xml"/><Relationship Id="rId4" Type="http://schemas.openxmlformats.org/officeDocument/2006/relationships/slide" Target="slide43.xml"/><Relationship Id="rId9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" y="44450"/>
            <a:ext cx="9074150" cy="6769100"/>
          </a:xfrm>
        </p:spPr>
        <p:txBody>
          <a:bodyPr/>
          <a:lstStyle/>
          <a:p>
            <a:pPr rtl="0" eaLnBrk="1" hangingPunct="1">
              <a:defRPr/>
            </a:pPr>
            <a:r>
              <a:rPr lang="ar-SA" sz="4000" dirty="0"/>
              <a:t>أما الآن فنكون مع مسابقة مثيرة بعنوان:</a:t>
            </a:r>
            <a:br>
              <a:rPr lang="ar-SA" sz="4000" dirty="0"/>
            </a:br>
            <a:br>
              <a:rPr lang="ar-SA" sz="4000" dirty="0"/>
            </a:br>
            <a:br>
              <a:rPr lang="ar-SA" sz="4000" dirty="0"/>
            </a:br>
            <a:br>
              <a:rPr lang="ar-SA" sz="4000" dirty="0"/>
            </a:br>
            <a:endParaRPr lang="en-US" sz="4000" dirty="0"/>
          </a:p>
        </p:txBody>
      </p:sp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5905500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من سيربح المليون؟؟؟</a:t>
            </a:r>
            <a:endParaRPr lang="he-IL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endParaRPr lang="en-US" altLang="he-IL" sz="2400">
              <a:latin typeface="Times New Roman" pitchFamily="18" charset="0"/>
            </a:endParaRP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bg2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0" y="346392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15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16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17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18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19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20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$1,000</a:t>
            </a:r>
          </a:p>
        </p:txBody>
      </p:sp>
      <p:sp>
        <p:nvSpPr>
          <p:cNvPr id="20521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23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24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25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0526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0527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0528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0529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0530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0531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0532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0533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0534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endParaRPr lang="en-US" altLang="he-IL" sz="2400">
              <a:latin typeface="Times New Roman" pitchFamily="18" charset="0"/>
            </a:endParaRPr>
          </a:p>
        </p:txBody>
      </p:sp>
      <p:sp>
        <p:nvSpPr>
          <p:cNvPr id="20535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0536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0537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0538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0539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2588" name="Text Box 60"/>
          <p:cNvSpPr txBox="1">
            <a:spLocks noChangeArrowheads="1"/>
          </p:cNvSpPr>
          <p:nvPr/>
        </p:nvSpPr>
        <p:spPr bwMode="auto">
          <a:xfrm>
            <a:off x="2763838" y="3800475"/>
            <a:ext cx="63801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إجابتك صحيحة هي:</a:t>
            </a:r>
            <a:endParaRPr lang="en-US" altLang="he-IL" sz="28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92" name="Text Box 64"/>
          <p:cNvSpPr txBox="1">
            <a:spLocks noChangeArrowheads="1"/>
          </p:cNvSpPr>
          <p:nvPr/>
        </p:nvSpPr>
        <p:spPr bwMode="auto">
          <a:xfrm>
            <a:off x="5257800" y="60960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he-IL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من الحجاز إلى القدس</a:t>
            </a:r>
            <a:endParaRPr lang="en-US" altLang="he-I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2" name="AutoShape 65">
            <a:hlinkClick r:id="" action="ppaction://hlinkshowjump?jump=nextslide" highlightClick="1">
              <a:snd r:embed="rId3" name="New Question.wav"/>
            </a:hlinkClick>
          </p:cNvPr>
          <p:cNvSpPr>
            <a:spLocks noChangeArrowheads="1"/>
          </p:cNvSpPr>
          <p:nvPr/>
        </p:nvSpPr>
        <p:spPr bwMode="auto">
          <a:xfrm rot="5400000">
            <a:off x="4857750" y="330200"/>
            <a:ext cx="1546225" cy="2771775"/>
          </a:xfrm>
          <a:prstGeom prst="actionButtonForwardNex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/>
            <a:r>
              <a:rPr lang="ar-SA" altLang="he-IL" sz="4800">
                <a:solidFill>
                  <a:schemeClr val="bg1"/>
                </a:solidFill>
                <a:latin typeface="Times New Roman" pitchFamily="18" charset="0"/>
                <a:cs typeface="Andalus" pitchFamily="2" charset="-78"/>
              </a:rPr>
              <a:t>السؤال التالي</a:t>
            </a:r>
            <a:endParaRPr lang="en-US" altLang="he-IL" sz="4800">
              <a:solidFill>
                <a:schemeClr val="bg1"/>
              </a:solidFill>
              <a:latin typeface="Times New Roman" pitchFamily="18" charset="0"/>
              <a:cs typeface="Andalu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7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88" grpId="0"/>
      <p:bldP spid="22592" grpId="0"/>
      <p:bldP spid="2259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3729038"/>
            <a:ext cx="9144000" cy="3128962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4589" name="Text Box 1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929188" y="5000625"/>
            <a:ext cx="3421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لا, لم يكن بالروح والجسد</a:t>
            </a:r>
            <a:endParaRPr lang="en-US" altLang="he-I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0" name="Text Box 1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25463" y="4854575"/>
            <a:ext cx="3414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ربّما !</a:t>
            </a:r>
            <a:endParaRPr lang="en-US" altLang="he-I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1" name="Text Box 15">
            <a:hlinkClick r:id="" action="ppaction://hlinkshowjump?jump=nextslide">
              <a:snd r:embed="rId6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909638" y="6070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نعم كان بالروح والجسد</a:t>
            </a:r>
            <a:endParaRPr lang="en-US" altLang="he-I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2" name="Text Box 1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876800" y="6096000"/>
            <a:ext cx="3478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لا نعرف</a:t>
            </a:r>
            <a:endParaRPr lang="en-US" altLang="he-IL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0" y="315912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1540" name="Text Box 36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1543" name="Text Box 39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1546" name="Text Box 42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1547" name="Text Box 43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1548" name="Text Box 44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$1,000</a:t>
            </a:r>
          </a:p>
        </p:txBody>
      </p:sp>
      <p:sp>
        <p:nvSpPr>
          <p:cNvPr id="21549" name="Text Box 45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1550" name="Text Box 46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1551" name="Text Box 47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1552" name="Text Box 48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1553" name="Oval 49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1554" name="Oval 50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1555" name="Oval 51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1556" name="Oval 52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1557" name="Oval 53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1558" name="Oval 54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1559" name="Oval 55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1560" name="Oval 56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1561" name="Oval 57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1562" name="Oval 58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endParaRPr lang="en-US" altLang="he-IL" sz="2400">
              <a:latin typeface="Times New Roman" pitchFamily="18" charset="0"/>
            </a:endParaRPr>
          </a:p>
        </p:txBody>
      </p:sp>
      <p:sp>
        <p:nvSpPr>
          <p:cNvPr id="21563" name="Oval 59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1564" name="Oval 60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1565" name="Oval 61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1566" name="Oval 62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1567" name="Oval 63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4640" name="Text Box 64"/>
          <p:cNvSpPr txBox="1">
            <a:spLocks noChangeArrowheads="1"/>
          </p:cNvSpPr>
          <p:nvPr/>
        </p:nvSpPr>
        <p:spPr bwMode="auto">
          <a:xfrm>
            <a:off x="2484438" y="3716338"/>
            <a:ext cx="65992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rtl="0"/>
            <a:r>
              <a:rPr lang="ar-SA" altLang="he-IL" sz="2800" b="1" dirty="0">
                <a:latin typeface="Times New Roman" pitchFamily="18" charset="0"/>
                <a:cs typeface="Times New Roman" pitchFamily="18" charset="0"/>
              </a:rPr>
              <a:t>هل كان الاسراء بالروح والجسد؟ </a:t>
            </a:r>
            <a:endParaRPr lang="en-US" altLang="he-IL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641" name="New Question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0"/>
            <a:ext cx="21748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70" name="Picture 66" descr="phone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71" name="Picture 67" descr="pepole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72" name="Picture 68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0"/>
            <a:ext cx="13430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875"/>
                            </p:stCondLst>
                            <p:childTnLst>
                              <p:par>
                                <p:cTn id="8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875"/>
                            </p:stCondLst>
                            <p:childTnLst>
                              <p:par>
                                <p:cTn id="13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1875"/>
                            </p:stCondLst>
                            <p:childTnLst>
                              <p:par>
                                <p:cTn id="18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6875"/>
                            </p:stCondLst>
                            <p:childTnLst>
                              <p:par>
                                <p:cTn id="23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6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246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41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641"/>
                </p:tgtEl>
              </p:cMediaNode>
            </p:audio>
          </p:childTnLst>
        </p:cTn>
      </p:par>
    </p:tnLst>
    <p:bldLst>
      <p:bldP spid="24589" grpId="0" autoUpdateAnimBg="0"/>
      <p:bldP spid="24590" grpId="0" autoUpdateAnimBg="0"/>
      <p:bldP spid="24591" grpId="0" autoUpdateAnimBg="0"/>
      <p:bldP spid="24592" grpId="0" autoUpdateAnimBg="0"/>
      <p:bldP spid="2464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4648200" y="4784725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bg2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314483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65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66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67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$1,000</a:t>
            </a:r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72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73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2574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2575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2576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2577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2578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2579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2580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2581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2582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endParaRPr lang="en-US" altLang="he-IL" sz="2400">
              <a:latin typeface="Times New Roman" pitchFamily="18" charset="0"/>
            </a:endParaRPr>
          </a:p>
        </p:txBody>
      </p:sp>
      <p:sp>
        <p:nvSpPr>
          <p:cNvPr id="22583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2584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2585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2586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2587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6686" name="Text Box 62"/>
          <p:cNvSpPr txBox="1">
            <a:spLocks noChangeArrowheads="1"/>
          </p:cNvSpPr>
          <p:nvPr/>
        </p:nvSpPr>
        <p:spPr bwMode="auto">
          <a:xfrm>
            <a:off x="909638" y="6070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نعم كان بالروح والجسد</a:t>
            </a:r>
            <a:endParaRPr lang="en-US" altLang="he-I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88" name="Text Box 64"/>
          <p:cNvSpPr txBox="1">
            <a:spLocks noChangeArrowheads="1"/>
          </p:cNvSpPr>
          <p:nvPr/>
        </p:nvSpPr>
        <p:spPr bwMode="auto">
          <a:xfrm>
            <a:off x="2544763" y="3859213"/>
            <a:ext cx="65992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rtl="0"/>
            <a:r>
              <a:rPr lang="ar-JO" altLang="he-IL" sz="36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أَحْسَنْت</a:t>
            </a:r>
            <a:endParaRPr lang="en-US" altLang="he-IL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90" name="AutoShape 65">
            <a:hlinkClick r:id="rId3" action="ppaction://hlinksldjump" highlightClick="1">
              <a:snd r:embed="rId4" name="New Question.wav"/>
            </a:hlinkClick>
          </p:cNvPr>
          <p:cNvSpPr>
            <a:spLocks noChangeArrowheads="1"/>
          </p:cNvSpPr>
          <p:nvPr/>
        </p:nvSpPr>
        <p:spPr bwMode="auto">
          <a:xfrm rot="5400000">
            <a:off x="4757738" y="273050"/>
            <a:ext cx="1733550" cy="3105150"/>
          </a:xfrm>
          <a:prstGeom prst="actionButtonForwardNext">
            <a:avLst/>
          </a:prstGeom>
          <a:solidFill>
            <a:srgbClr val="25C9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r>
              <a:rPr lang="ar-SA" altLang="he-IL" sz="6000">
                <a:solidFill>
                  <a:schemeClr val="bg1"/>
                </a:solidFill>
                <a:latin typeface="Times New Roman" pitchFamily="18" charset="0"/>
                <a:cs typeface="Andalus" pitchFamily="2" charset="-78"/>
              </a:rPr>
              <a:t>تهانينا</a:t>
            </a:r>
            <a:endParaRPr lang="en-US" altLang="he-IL" sz="6000">
              <a:solidFill>
                <a:schemeClr val="bg1"/>
              </a:solidFill>
              <a:latin typeface="Times New Roman" pitchFamily="18" charset="0"/>
              <a:cs typeface="Andalu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600" fill="hold"/>
                                        <p:tgtEl>
                                          <p:spTgt spid="26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600" fill="hold"/>
                                        <p:tgtEl>
                                          <p:spTgt spid="26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5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86" grpId="0"/>
      <p:bldP spid="26686" grpId="1"/>
      <p:bldP spid="266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282416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3585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3586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3587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3591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3592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$1,000</a:t>
            </a:r>
          </a:p>
        </p:txBody>
      </p:sp>
      <p:sp>
        <p:nvSpPr>
          <p:cNvPr id="23593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3594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3595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3596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3597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3598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3599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3600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3601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3602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3603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3604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3605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3606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endParaRPr lang="en-US" altLang="he-IL" sz="2400">
              <a:latin typeface="Times New Roman" pitchFamily="18" charset="0"/>
            </a:endParaRPr>
          </a:p>
        </p:txBody>
      </p:sp>
      <p:sp>
        <p:nvSpPr>
          <p:cNvPr id="23607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3608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3609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3610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3611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pic>
        <p:nvPicPr>
          <p:cNvPr id="23612" name="Picture 60" descr="phone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3" name="Picture 61" descr="pepol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4" name="Picture 6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0"/>
            <a:ext cx="13430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35" name="Text Box 63"/>
          <p:cNvSpPr txBox="1">
            <a:spLocks noChangeArrowheads="1"/>
          </p:cNvSpPr>
          <p:nvPr/>
        </p:nvSpPr>
        <p:spPr bwMode="auto">
          <a:xfrm>
            <a:off x="2630488" y="3716338"/>
            <a:ext cx="6267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  <a:defRPr/>
            </a:pPr>
            <a:r>
              <a:rPr lang="ar-SA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من أين إلى أين كان المعراج ؟ 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736" name="Text Box 64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533400" y="5978525"/>
            <a:ext cx="3028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من الأرض إلى القمر</a:t>
            </a:r>
            <a:endParaRPr lang="en-US" altLang="he-IL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8737" name="Text Box 65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4695825" y="4953000"/>
            <a:ext cx="3446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1)من الحجاز إلى سدرة المنتهى</a:t>
            </a:r>
            <a:endParaRPr lang="en-US" altLang="he-I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38" name="Text Box 66">
            <a:hlinkClick r:id="" action="ppaction://hlinkshowjump?jump=nextslide">
              <a:snd r:embed="rId9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257175" y="5029200"/>
            <a:ext cx="3933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2)من بيت المقدس إلى سدرة المنتهى </a:t>
            </a:r>
            <a:endParaRPr lang="en-US" altLang="he-I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39" name="Text Box 67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5240338" y="60055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غير معروف</a:t>
            </a:r>
            <a:endParaRPr lang="en-US" altLang="he-IL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35" grpId="0" autoUpdateAnimBg="0"/>
      <p:bldP spid="28736" grpId="0" autoUpdateAnimBg="0"/>
      <p:bldP spid="28737" grpId="0" autoUpdateAnimBg="0"/>
      <p:bldP spid="28738" grpId="0" autoUpdateAnimBg="0"/>
      <p:bldP spid="2873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bg2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4648200" y="4784725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286702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610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611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612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613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614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615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616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$1,000</a:t>
            </a:r>
          </a:p>
        </p:txBody>
      </p:sp>
      <p:sp>
        <p:nvSpPr>
          <p:cNvPr id="24617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619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621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4622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4623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4624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4628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4629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4630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endParaRPr lang="en-US" altLang="he-IL" sz="2400">
              <a:latin typeface="Times New Roman" pitchFamily="18" charset="0"/>
            </a:endParaRPr>
          </a:p>
        </p:txBody>
      </p:sp>
      <p:sp>
        <p:nvSpPr>
          <p:cNvPr id="24631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4632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4633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4634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4635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0780" name="Text Box 60"/>
          <p:cNvSpPr txBox="1">
            <a:spLocks noChangeArrowheads="1"/>
          </p:cNvSpPr>
          <p:nvPr/>
        </p:nvSpPr>
        <p:spPr bwMode="auto">
          <a:xfrm>
            <a:off x="2630488" y="3789363"/>
            <a:ext cx="6267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ar-SA" altLang="he-IL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إجابة موفقة إنها:</a:t>
            </a:r>
            <a:endParaRPr lang="en-US" altLang="he-IL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3" name="Text Box 63"/>
          <p:cNvSpPr txBox="1">
            <a:spLocks noChangeArrowheads="1"/>
          </p:cNvSpPr>
          <p:nvPr/>
        </p:nvSpPr>
        <p:spPr bwMode="auto">
          <a:xfrm>
            <a:off x="228600" y="5029200"/>
            <a:ext cx="388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2)من بيت المقدس إلى سدرة المنتهى </a:t>
            </a:r>
            <a:endParaRPr lang="en-US" altLang="he-I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38" name="AutoShape 65">
            <a:hlinkClick r:id="" action="ppaction://hlinkshowjump?jump=nextslide" highlightClick="1">
              <a:snd r:embed="rId3" name="New Question.wav"/>
            </a:hlinkClick>
          </p:cNvPr>
          <p:cNvSpPr>
            <a:spLocks noChangeArrowheads="1"/>
          </p:cNvSpPr>
          <p:nvPr/>
        </p:nvSpPr>
        <p:spPr bwMode="auto">
          <a:xfrm rot="5400000">
            <a:off x="4857750" y="330200"/>
            <a:ext cx="1546225" cy="2771775"/>
          </a:xfrm>
          <a:prstGeom prst="actionButtonForwardNex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/>
            <a:r>
              <a:rPr lang="ar-SA" altLang="he-IL" sz="4800">
                <a:solidFill>
                  <a:schemeClr val="bg1"/>
                </a:solidFill>
                <a:latin typeface="Times New Roman" pitchFamily="18" charset="0"/>
                <a:cs typeface="Andalus" pitchFamily="2" charset="-78"/>
              </a:rPr>
              <a:t>السؤال التالي</a:t>
            </a:r>
            <a:endParaRPr lang="en-US" altLang="he-IL" sz="4800">
              <a:solidFill>
                <a:schemeClr val="bg1"/>
              </a:solidFill>
              <a:latin typeface="Times New Roman" pitchFamily="18" charset="0"/>
              <a:cs typeface="Andalu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7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0" grpId="0"/>
      <p:bldP spid="30783" grpId="0"/>
      <p:bldP spid="3078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254952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5634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5635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5636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5638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5639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5640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$1,000</a:t>
            </a:r>
          </a:p>
        </p:txBody>
      </p:sp>
      <p:sp>
        <p:nvSpPr>
          <p:cNvPr id="25641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5642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5643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5644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5645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5646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5647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5648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5649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5650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5651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5652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5653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5654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endParaRPr lang="en-US" altLang="he-IL" sz="2400">
              <a:latin typeface="Times New Roman" pitchFamily="18" charset="0"/>
            </a:endParaRPr>
          </a:p>
        </p:txBody>
      </p:sp>
      <p:sp>
        <p:nvSpPr>
          <p:cNvPr id="25655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5656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5657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5658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5659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pic>
        <p:nvPicPr>
          <p:cNvPr id="25660" name="Picture 60" descr="phone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1" name="Picture 61" descr="pepol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2" name="Picture 6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0"/>
            <a:ext cx="13430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31" name="Text Box 63"/>
          <p:cNvSpPr txBox="1">
            <a:spLocks noChangeArrowheads="1"/>
          </p:cNvSpPr>
          <p:nvPr/>
        </p:nvSpPr>
        <p:spPr bwMode="auto">
          <a:xfrm>
            <a:off x="2876550" y="3870325"/>
            <a:ext cx="6267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r>
              <a:rPr lang="ar-SA" altLang="he-IL" sz="2400" b="1" dirty="0">
                <a:latin typeface="Times New Roman" pitchFamily="18" charset="0"/>
                <a:cs typeface="Times New Roman" pitchFamily="18" charset="0"/>
              </a:rPr>
              <a:t>من الأوائل الذين صدّقوا قصة الإسراء والمعراج هو:</a:t>
            </a:r>
            <a:endParaRPr lang="en-US" altLang="he-I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32" name="Text Box 64">
            <a:hlinkClick r:id="" action="ppaction://hlinkshowjump?jump=nextslide">
              <a:snd r:embed="rId9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755650" y="5867400"/>
            <a:ext cx="3001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أبو بكر </a:t>
            </a:r>
            <a:r>
              <a:rPr lang="ar-SA" altLang="he-IL" sz="2400" b="1" dirty="0">
                <a:solidFill>
                  <a:schemeClr val="bg1"/>
                </a:solidFill>
              </a:rPr>
              <a:t>الصِدِّيق </a:t>
            </a:r>
            <a:endParaRPr lang="en-US" altLang="he-I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33" name="Text Box 65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5003800" y="4846638"/>
            <a:ext cx="316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عمرو بن العاص</a:t>
            </a:r>
            <a:endParaRPr lang="en-US" altLang="he-I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34" name="Text Box 66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419100" y="4977887"/>
            <a:ext cx="3363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الملاك جبريل – عليه السّلام</a:t>
            </a:r>
            <a:endParaRPr lang="en-US" altLang="he-I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35" name="Text Box 67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5214938" y="6072188"/>
            <a:ext cx="3074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حسّان بن ثابت</a:t>
            </a:r>
            <a:endParaRPr lang="en-US" altLang="he-I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8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8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8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2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2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2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28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2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2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2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28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2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2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31" grpId="0"/>
      <p:bldP spid="32832" grpId="0"/>
      <p:bldP spid="32833" grpId="0"/>
      <p:bldP spid="32834" grpId="0"/>
      <p:bldP spid="328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bg2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250190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58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62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64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$1,000</a:t>
            </a:r>
          </a:p>
        </p:txBody>
      </p:sp>
      <p:sp>
        <p:nvSpPr>
          <p:cNvPr id="26665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66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67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68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69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6670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6671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6672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6673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6674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6675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6676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6677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6678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endParaRPr lang="en-US" altLang="he-IL" sz="2400">
              <a:latin typeface="Times New Roman" pitchFamily="18" charset="0"/>
            </a:endParaRPr>
          </a:p>
        </p:txBody>
      </p:sp>
      <p:sp>
        <p:nvSpPr>
          <p:cNvPr id="26679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6680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6681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6682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6683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4876" name="Text Box 60"/>
          <p:cNvSpPr txBox="1">
            <a:spLocks noChangeArrowheads="1"/>
          </p:cNvSpPr>
          <p:nvPr/>
        </p:nvSpPr>
        <p:spPr bwMode="auto">
          <a:xfrm>
            <a:off x="2876550" y="3789363"/>
            <a:ext cx="6267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r>
              <a:rPr lang="ar-SA" altLang="he-IL" sz="2800" b="1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الإجابة صحيحة، وهي:</a:t>
            </a:r>
            <a:endParaRPr lang="en-US" altLang="he-IL" sz="28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77" name="Text Box 61"/>
          <p:cNvSpPr txBox="1">
            <a:spLocks noChangeArrowheads="1"/>
          </p:cNvSpPr>
          <p:nvPr/>
        </p:nvSpPr>
        <p:spPr bwMode="auto">
          <a:xfrm>
            <a:off x="714375" y="6000750"/>
            <a:ext cx="3103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أبو بكر </a:t>
            </a:r>
            <a:r>
              <a:rPr lang="ar-SA" altLang="he-IL" sz="2400" b="1" dirty="0">
                <a:solidFill>
                  <a:schemeClr val="bg1"/>
                </a:solidFill>
              </a:rPr>
              <a:t>الصِدِّيق </a:t>
            </a:r>
            <a:endParaRPr lang="en-US" altLang="he-I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86" name="AutoShape 65">
            <a:hlinkClick r:id="" action="ppaction://hlinkshowjump?jump=nextslide" highlightClick="1">
              <a:snd r:embed="rId3" name="New Question.wav"/>
            </a:hlinkClick>
          </p:cNvPr>
          <p:cNvSpPr>
            <a:spLocks noChangeArrowheads="1"/>
          </p:cNvSpPr>
          <p:nvPr/>
        </p:nvSpPr>
        <p:spPr bwMode="auto">
          <a:xfrm rot="5400000">
            <a:off x="4857750" y="330200"/>
            <a:ext cx="1546225" cy="2771775"/>
          </a:xfrm>
          <a:prstGeom prst="actionButtonForwardNex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/>
            <a:r>
              <a:rPr lang="ar-SA" altLang="he-IL" sz="4800">
                <a:solidFill>
                  <a:schemeClr val="bg1"/>
                </a:solidFill>
                <a:latin typeface="Times New Roman" pitchFamily="18" charset="0"/>
                <a:cs typeface="Andalus" pitchFamily="2" charset="-78"/>
              </a:rPr>
              <a:t>السؤال التالي</a:t>
            </a:r>
            <a:endParaRPr lang="en-US" altLang="he-IL" sz="4800">
              <a:solidFill>
                <a:schemeClr val="bg1"/>
              </a:solidFill>
              <a:latin typeface="Times New Roman" pitchFamily="18" charset="0"/>
              <a:cs typeface="Andalu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8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7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76" grpId="0"/>
      <p:bldP spid="34877" grpId="0"/>
      <p:bldP spid="3487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endParaRPr lang="en-US" altLang="he-IL" sz="2400">
              <a:latin typeface="Times New Roman" pitchFamily="18" charset="0"/>
            </a:endParaRPr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0" y="223043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7683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7684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7685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7688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$1,000</a:t>
            </a:r>
          </a:p>
        </p:txBody>
      </p:sp>
      <p:sp>
        <p:nvSpPr>
          <p:cNvPr id="27689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7690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7691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7692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7693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7694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7695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7696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7697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7698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7699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7700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7701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7702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endParaRPr lang="en-US" altLang="he-IL" sz="2400">
              <a:latin typeface="Times New Roman" pitchFamily="18" charset="0"/>
            </a:endParaRPr>
          </a:p>
        </p:txBody>
      </p:sp>
      <p:sp>
        <p:nvSpPr>
          <p:cNvPr id="27703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7704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7705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7706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7707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pic>
        <p:nvPicPr>
          <p:cNvPr id="27708" name="Picture 60" descr="phone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9" name="Picture 61" descr="pepol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10" name="Picture 6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0"/>
            <a:ext cx="13430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27" name="Text Box 63"/>
          <p:cNvSpPr txBox="1">
            <a:spLocks noChangeArrowheads="1"/>
          </p:cNvSpPr>
          <p:nvPr/>
        </p:nvSpPr>
        <p:spPr bwMode="auto">
          <a:xfrm>
            <a:off x="2627313" y="3716338"/>
            <a:ext cx="6442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r>
              <a:rPr lang="ar-SA" altLang="he-IL" sz="2800" b="1" dirty="0">
                <a:latin typeface="Times New Roman" pitchFamily="18" charset="0"/>
                <a:cs typeface="Times New Roman" pitchFamily="18" charset="0"/>
              </a:rPr>
              <a:t>من فوائد قصة الاسراء والمعراج:</a:t>
            </a:r>
            <a:endParaRPr lang="en-US" altLang="he-IL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928" name="Text Box 64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382587" y="6019800"/>
            <a:ext cx="3490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4) بيان الصّوم وأهميته</a:t>
            </a:r>
            <a:endParaRPr lang="en-US" altLang="he-IL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929" name="Text Box 65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4822825" y="4965700"/>
            <a:ext cx="3344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/>
            </a:pPr>
            <a:r>
              <a:rPr lang="ar-SA" altLang="he-IL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بيان الزّكاة</a:t>
            </a:r>
            <a:endParaRPr lang="en-US" altLang="he-IL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930" name="Text Box 66">
            <a:hlinkClick r:id="" action="ppaction://hlinkshowjump?jump=nextslide">
              <a:snd r:embed="rId10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571500" y="5006975"/>
            <a:ext cx="3113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بيان الصّلاة وأهميتها</a:t>
            </a:r>
            <a:endParaRPr lang="en-US" altLang="he-IL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6931" name="Text Box 67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4953000" y="6019800"/>
            <a:ext cx="3248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بيان الحلال والحرام</a:t>
            </a:r>
            <a:endParaRPr lang="en-US" altLang="he-IL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9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6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6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6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6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6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9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69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6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6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6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69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6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6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27" grpId="0"/>
      <p:bldP spid="36928" grpId="0"/>
      <p:bldP spid="36929" grpId="0"/>
      <p:bldP spid="36930" grpId="0"/>
      <p:bldP spid="369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bg2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222726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8703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704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8708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709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710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711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712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$1,000</a:t>
            </a:r>
          </a:p>
        </p:txBody>
      </p:sp>
      <p:sp>
        <p:nvSpPr>
          <p:cNvPr id="28713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714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715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716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717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8718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8719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8720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8721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8722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8723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8724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8725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8726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endParaRPr lang="en-US" altLang="he-IL" sz="2400">
              <a:latin typeface="Times New Roman" pitchFamily="18" charset="0"/>
            </a:endParaRPr>
          </a:p>
        </p:txBody>
      </p:sp>
      <p:sp>
        <p:nvSpPr>
          <p:cNvPr id="28727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8728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8729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8730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8731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8975" name="Text Box 63"/>
          <p:cNvSpPr txBox="1">
            <a:spLocks noChangeArrowheads="1"/>
          </p:cNvSpPr>
          <p:nvPr/>
        </p:nvSpPr>
        <p:spPr bwMode="auto">
          <a:xfrm>
            <a:off x="487363" y="4997450"/>
            <a:ext cx="31972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بيان الصّلاة وأهميتها</a:t>
            </a:r>
            <a:endParaRPr lang="en-US" altLang="he-IL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8733" name="AutoShape 65">
            <a:hlinkClick r:id="" action="ppaction://hlinkshowjump?jump=nextslide" highlightClick="1">
              <a:snd r:embed="rId3" name="New Question.wav"/>
            </a:hlinkClick>
          </p:cNvPr>
          <p:cNvSpPr>
            <a:spLocks noChangeArrowheads="1"/>
          </p:cNvSpPr>
          <p:nvPr/>
        </p:nvSpPr>
        <p:spPr bwMode="auto">
          <a:xfrm rot="5400000">
            <a:off x="4857750" y="330200"/>
            <a:ext cx="1546225" cy="2771775"/>
          </a:xfrm>
          <a:prstGeom prst="actionButtonForwardNex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/>
            <a:r>
              <a:rPr lang="ar-SA" altLang="he-IL" sz="4800">
                <a:solidFill>
                  <a:schemeClr val="bg1"/>
                </a:solidFill>
                <a:latin typeface="Times New Roman" pitchFamily="18" charset="0"/>
                <a:cs typeface="Andalus" pitchFamily="2" charset="-78"/>
              </a:rPr>
              <a:t>السؤال التالي</a:t>
            </a:r>
            <a:endParaRPr lang="en-US" altLang="he-IL" sz="4800">
              <a:solidFill>
                <a:schemeClr val="bg1"/>
              </a:solidFill>
              <a:latin typeface="Times New Roman" pitchFamily="18" charset="0"/>
              <a:cs typeface="Andalus" pitchFamily="2" charset="-78"/>
            </a:endParaRPr>
          </a:p>
        </p:txBody>
      </p:sp>
      <p:sp>
        <p:nvSpPr>
          <p:cNvPr id="62" name="Text Box 60"/>
          <p:cNvSpPr txBox="1">
            <a:spLocks noChangeArrowheads="1"/>
          </p:cNvSpPr>
          <p:nvPr/>
        </p:nvSpPr>
        <p:spPr bwMode="auto">
          <a:xfrm>
            <a:off x="2630488" y="3789363"/>
            <a:ext cx="6267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ar-SA" altLang="he-IL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إجابة</a:t>
            </a:r>
            <a:r>
              <a:rPr lang="ar-SA" altLang="he-IL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ٌ </a:t>
            </a:r>
            <a:r>
              <a:rPr lang="ar-SA" altLang="he-IL" sz="2800" b="1">
                <a:latin typeface="Times New Roman" pitchFamily="18" charset="0"/>
                <a:cs typeface="Times New Roman" pitchFamily="18" charset="0"/>
              </a:rPr>
              <a:t>صَحيحَةٌ</a:t>
            </a:r>
            <a:r>
              <a:rPr lang="ar-SA" altLang="he-IL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he-IL" sz="28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8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75" grpId="0"/>
      <p:bldP spid="38975" grpId="1"/>
      <p:bldP spid="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189547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732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9734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9735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9736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$1,000</a:t>
            </a:r>
          </a:p>
        </p:txBody>
      </p:sp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9740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9741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9742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9743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9744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9745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9746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9747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9748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9749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9750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endParaRPr lang="en-US" altLang="he-IL" sz="2400">
              <a:latin typeface="Times New Roman" pitchFamily="18" charset="0"/>
            </a:endParaRPr>
          </a:p>
        </p:txBody>
      </p:sp>
      <p:sp>
        <p:nvSpPr>
          <p:cNvPr id="29751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9752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9753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9754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29755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pic>
        <p:nvPicPr>
          <p:cNvPr id="29756" name="Picture 60" descr="phone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57" name="Picture 61" descr="pepol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58" name="Picture 6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0"/>
            <a:ext cx="13430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3" name="Text Box 63"/>
          <p:cNvSpPr txBox="1">
            <a:spLocks noChangeArrowheads="1"/>
          </p:cNvSpPr>
          <p:nvPr/>
        </p:nvSpPr>
        <p:spPr bwMode="auto">
          <a:xfrm>
            <a:off x="2527300" y="3783013"/>
            <a:ext cx="6442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r>
              <a:rPr lang="ar-SA" altLang="he-IL" sz="2400" dirty="0">
                <a:latin typeface="Times New Roman" pitchFamily="18" charset="0"/>
              </a:rPr>
              <a:t>أحداث الإسراء والمعراج حصلت في: </a:t>
            </a:r>
            <a:endParaRPr lang="en-US" altLang="he-IL" sz="2400" dirty="0">
              <a:latin typeface="Times New Roman" pitchFamily="18" charset="0"/>
            </a:endParaRPr>
          </a:p>
        </p:txBody>
      </p:sp>
      <p:sp>
        <p:nvSpPr>
          <p:cNvPr id="41024" name="Text Box 64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357188" y="5986463"/>
            <a:ext cx="3300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بين الظهر والمغرب</a:t>
            </a:r>
            <a:endParaRPr lang="en-US" altLang="he-IL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25" name="Text Box 65">
            <a:hlinkClick r:id="" action="ppaction://hlinkshowjump?jump=nextslide">
              <a:snd r:embed="rId10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4997450" y="4941888"/>
            <a:ext cx="3344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اللّيل</a:t>
            </a:r>
            <a:endParaRPr lang="en-US" altLang="he-IL" sz="2400" dirty="0">
              <a:latin typeface="Times New Roman" pitchFamily="18" charset="0"/>
            </a:endParaRPr>
          </a:p>
        </p:txBody>
      </p:sp>
      <p:sp>
        <p:nvSpPr>
          <p:cNvPr id="41026" name="Text Box 66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1357313" y="5000625"/>
            <a:ext cx="311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النّهار</a:t>
            </a:r>
            <a:endParaRPr lang="en-US" altLang="he-IL" sz="2400" dirty="0">
              <a:latin typeface="Times New Roman" pitchFamily="18" charset="0"/>
            </a:endParaRPr>
          </a:p>
        </p:txBody>
      </p:sp>
      <p:sp>
        <p:nvSpPr>
          <p:cNvPr id="41027" name="Text Box 67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4964113" y="6026150"/>
            <a:ext cx="324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بين الصبح والظهر</a:t>
            </a:r>
            <a:endParaRPr lang="en-US" altLang="he-I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3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3" grpId="0"/>
      <p:bldP spid="41024" grpId="0"/>
      <p:bldP spid="41025" grpId="0"/>
      <p:bldP spid="41026" grpId="0"/>
      <p:bldP spid="410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2555875" y="692150"/>
            <a:ext cx="3817938" cy="6286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FFFF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أهلاً وسهلاً بكم </a:t>
            </a:r>
            <a:endParaRPr lang="he-IL" sz="3600" kern="10">
              <a:solidFill>
                <a:srgbClr val="FFFF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1476375" y="1384300"/>
            <a:ext cx="6119813" cy="10366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FFFF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في مسابقة:</a:t>
            </a:r>
            <a:endParaRPr lang="he-IL" sz="3600" kern="10">
              <a:solidFill>
                <a:srgbClr val="FFFF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042988" y="2924175"/>
            <a:ext cx="7200900" cy="1104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b="1" kern="10">
                <a:gradFill rotWithShape="1">
                  <a:gsLst>
                    <a:gs pos="0">
                      <a:srgbClr val="FF0000"/>
                    </a:gs>
                    <a:gs pos="50000">
                      <a:srgbClr val="996633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prstShdw prst="shdw17" dist="17961" dir="13500000">
                    <a:srgbClr val="990000"/>
                  </a:prstShdw>
                </a:effectLst>
                <a:latin typeface="Tahoma"/>
                <a:cs typeface="Tahoma"/>
              </a:rPr>
              <a:t>من سيربح المليون</a:t>
            </a:r>
            <a:endParaRPr lang="he-IL" sz="3600" b="1" kern="10">
              <a:gradFill rotWithShape="1">
                <a:gsLst>
                  <a:gs pos="0">
                    <a:srgbClr val="FF0000"/>
                  </a:gs>
                  <a:gs pos="50000">
                    <a:srgbClr val="996633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prstShdw prst="shdw17" dist="17961" dir="13500000">
                  <a:srgbClr val="990000"/>
                </a:prstShdw>
              </a:effectLst>
              <a:latin typeface="Tahoma"/>
              <a:cs typeface="Tahoma"/>
            </a:endParaRP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3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3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3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3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795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795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ets Play The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61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4648200" y="4784725"/>
            <a:ext cx="4267200" cy="914400"/>
          </a:xfrm>
          <a:prstGeom prst="flowChartPreparation">
            <a:avLst/>
          </a:prstGeom>
          <a:solidFill>
            <a:srgbClr val="0000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0" y="195421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55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756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57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59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60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$1,000</a:t>
            </a:r>
          </a:p>
        </p:txBody>
      </p:sp>
      <p:sp>
        <p:nvSpPr>
          <p:cNvPr id="30761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62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63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64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65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0766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0767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0768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0769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0770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0771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0772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0773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0774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endParaRPr lang="en-US" altLang="he-IL" sz="2400">
              <a:latin typeface="Times New Roman" pitchFamily="18" charset="0"/>
            </a:endParaRPr>
          </a:p>
        </p:txBody>
      </p:sp>
      <p:sp>
        <p:nvSpPr>
          <p:cNvPr id="30775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0776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0777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0778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0779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3070" name="Text Box 62"/>
          <p:cNvSpPr txBox="1">
            <a:spLocks noChangeArrowheads="1"/>
          </p:cNvSpPr>
          <p:nvPr/>
        </p:nvSpPr>
        <p:spPr bwMode="auto">
          <a:xfrm>
            <a:off x="4997450" y="4911725"/>
            <a:ext cx="334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اللّيل</a:t>
            </a:r>
            <a:endParaRPr lang="en-US" altLang="he-IL" sz="2400" dirty="0">
              <a:latin typeface="Times New Roman" pitchFamily="18" charset="0"/>
            </a:endParaRPr>
          </a:p>
        </p:txBody>
      </p:sp>
      <p:sp>
        <p:nvSpPr>
          <p:cNvPr id="30781" name="AutoShape 65">
            <a:hlinkClick r:id="" action="ppaction://hlinkshowjump?jump=nextslide" highlightClick="1">
              <a:snd r:embed="rId3" name="New Question.wav"/>
            </a:hlinkClick>
          </p:cNvPr>
          <p:cNvSpPr>
            <a:spLocks noChangeArrowheads="1"/>
          </p:cNvSpPr>
          <p:nvPr/>
        </p:nvSpPr>
        <p:spPr bwMode="auto">
          <a:xfrm rot="5400000">
            <a:off x="4857750" y="330200"/>
            <a:ext cx="1546225" cy="2771775"/>
          </a:xfrm>
          <a:prstGeom prst="actionButtonForwardNex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/>
            <a:r>
              <a:rPr lang="ar-SA" altLang="he-IL" sz="4800">
                <a:solidFill>
                  <a:schemeClr val="bg1"/>
                </a:solidFill>
                <a:latin typeface="Times New Roman" pitchFamily="18" charset="0"/>
                <a:cs typeface="Andalus" pitchFamily="2" charset="-78"/>
              </a:rPr>
              <a:t>السؤال التالي</a:t>
            </a:r>
            <a:endParaRPr lang="en-US" altLang="he-IL" sz="4800">
              <a:solidFill>
                <a:schemeClr val="bg1"/>
              </a:solidFill>
              <a:latin typeface="Times New Roman" pitchFamily="18" charset="0"/>
              <a:cs typeface="Andalus" pitchFamily="2" charset="-78"/>
            </a:endParaRPr>
          </a:p>
        </p:txBody>
      </p:sp>
      <p:sp>
        <p:nvSpPr>
          <p:cNvPr id="62" name="Text Box 60"/>
          <p:cNvSpPr txBox="1">
            <a:spLocks noChangeArrowheads="1"/>
          </p:cNvSpPr>
          <p:nvPr/>
        </p:nvSpPr>
        <p:spPr bwMode="auto">
          <a:xfrm>
            <a:off x="2630488" y="3789363"/>
            <a:ext cx="6267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ar-SA" altLang="he-IL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إجابة موفقة.</a:t>
            </a:r>
            <a:endParaRPr lang="en-US" altLang="he-IL" sz="28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3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70" grpId="0"/>
      <p:bldP spid="43070" grpId="1"/>
      <p:bldP spid="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163512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1778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1779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1780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1781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1782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1783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1784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$1,000</a:t>
            </a:r>
          </a:p>
        </p:txBody>
      </p:sp>
      <p:sp>
        <p:nvSpPr>
          <p:cNvPr id="31785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1786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1787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1788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1789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1790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1791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1792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1793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1794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1795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1796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1797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1798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endParaRPr lang="en-US" altLang="he-IL" sz="2400">
              <a:latin typeface="Times New Roman" pitchFamily="18" charset="0"/>
            </a:endParaRPr>
          </a:p>
        </p:txBody>
      </p:sp>
      <p:sp>
        <p:nvSpPr>
          <p:cNvPr id="31799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1800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1801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1802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1803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pic>
        <p:nvPicPr>
          <p:cNvPr id="31804" name="Picture 60" descr="phone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05" name="Picture 61" descr="pepol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06" name="Picture 6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0"/>
            <a:ext cx="13430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119" name="Text Box 63"/>
          <p:cNvSpPr txBox="1">
            <a:spLocks noChangeArrowheads="1"/>
          </p:cNvSpPr>
          <p:nvPr/>
        </p:nvSpPr>
        <p:spPr bwMode="auto">
          <a:xfrm>
            <a:off x="2541588" y="3836988"/>
            <a:ext cx="6340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rtl="0"/>
            <a:r>
              <a:rPr lang="ar-SA" altLang="he-IL" sz="2400" b="1" dirty="0">
                <a:latin typeface="Times New Roman" pitchFamily="18" charset="0"/>
                <a:cs typeface="Times New Roman" pitchFamily="18" charset="0"/>
              </a:rPr>
              <a:t>الدّابة التي ركِب عليها الرّسول محمد صلّى الله عليه وسلّم هي: </a:t>
            </a:r>
            <a:endParaRPr lang="en-US" altLang="he-I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120" name="Text Box 64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428625" y="6067425"/>
            <a:ext cx="3300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الجَمَل</a:t>
            </a:r>
            <a:endParaRPr lang="en-US" altLang="he-IL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121" name="Text Box 65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967288" y="4938713"/>
            <a:ext cx="33448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البُراق</a:t>
            </a:r>
            <a:endParaRPr lang="en-US" altLang="he-IL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122" name="Text Box 66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601663" y="4953000"/>
            <a:ext cx="31130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الحِصان</a:t>
            </a:r>
            <a:endParaRPr lang="en-US" altLang="he-IL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5123" name="Text Box 67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4775200" y="6037263"/>
            <a:ext cx="35925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الاسد</a:t>
            </a:r>
            <a:endParaRPr lang="en-US" altLang="he-IL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12" name="AutoShape 70" descr="2352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1813" name="AutoShape 72" descr="23588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5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5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5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5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5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19" grpId="0"/>
      <p:bldP spid="45120" grpId="0"/>
      <p:bldP spid="45121" grpId="0"/>
      <p:bldP spid="45122" grpId="0"/>
      <p:bldP spid="451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4648200" y="4784725"/>
            <a:ext cx="4267200" cy="914400"/>
          </a:xfrm>
          <a:prstGeom prst="flowChartPreparation">
            <a:avLst/>
          </a:prstGeom>
          <a:solidFill>
            <a:srgbClr val="0000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160496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2799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803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2804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805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806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807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808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$1,000</a:t>
            </a:r>
          </a:p>
        </p:txBody>
      </p:sp>
      <p:sp>
        <p:nvSpPr>
          <p:cNvPr id="32809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810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811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812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813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2814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2815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2816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2817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2818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2819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2820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2821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2822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endParaRPr lang="en-US" altLang="he-IL" sz="2400">
              <a:latin typeface="Times New Roman" pitchFamily="18" charset="0"/>
            </a:endParaRPr>
          </a:p>
        </p:txBody>
      </p:sp>
      <p:sp>
        <p:nvSpPr>
          <p:cNvPr id="32823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2824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2825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2826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2827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2828" name="AutoShape 60">
            <a:hlinkClick r:id="rId3" action="ppaction://hlinksldjump" highlightClick="1">
              <a:snd r:embed="rId4" name="New Question.wav"/>
            </a:hlinkClick>
          </p:cNvPr>
          <p:cNvSpPr>
            <a:spLocks noChangeArrowheads="1"/>
          </p:cNvSpPr>
          <p:nvPr/>
        </p:nvSpPr>
        <p:spPr bwMode="auto">
          <a:xfrm rot="5400000">
            <a:off x="4883944" y="-669131"/>
            <a:ext cx="1733550" cy="4214812"/>
          </a:xfrm>
          <a:prstGeom prst="actionButtonForwardNext">
            <a:avLst/>
          </a:prstGeom>
          <a:solidFill>
            <a:srgbClr val="25C9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/>
            <a:r>
              <a:rPr lang="ar-SA" altLang="he-IL" sz="5000" b="1">
                <a:solidFill>
                  <a:schemeClr val="bg1"/>
                </a:solidFill>
                <a:latin typeface="Times New Roman" pitchFamily="18" charset="0"/>
                <a:cs typeface="Andalus" pitchFamily="2" charset="-78"/>
              </a:rPr>
              <a:t>تهانينا الحارة</a:t>
            </a:r>
          </a:p>
          <a:p>
            <a:pPr algn="ctr"/>
            <a:r>
              <a:rPr lang="ar-SA" altLang="he-IL" sz="5000" b="1">
                <a:solidFill>
                  <a:schemeClr val="bg1"/>
                </a:solidFill>
                <a:latin typeface="Times New Roman" pitchFamily="18" charset="0"/>
                <a:cs typeface="Andalus" pitchFamily="2" charset="-78"/>
              </a:rPr>
              <a:t>وصلت لـ: 32،000</a:t>
            </a:r>
            <a:endParaRPr lang="en-US" altLang="he-IL" sz="5000" b="1">
              <a:solidFill>
                <a:schemeClr val="bg1"/>
              </a:solidFill>
              <a:latin typeface="Times New Roman" pitchFamily="18" charset="0"/>
              <a:cs typeface="Andalus" pitchFamily="2" charset="-78"/>
            </a:endParaRPr>
          </a:p>
        </p:txBody>
      </p:sp>
      <p:sp>
        <p:nvSpPr>
          <p:cNvPr id="47167" name="Text Box 63"/>
          <p:cNvSpPr txBox="1">
            <a:spLocks noChangeArrowheads="1"/>
          </p:cNvSpPr>
          <p:nvPr/>
        </p:nvSpPr>
        <p:spPr bwMode="auto">
          <a:xfrm>
            <a:off x="4967288" y="4938713"/>
            <a:ext cx="33448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البُراق</a:t>
            </a:r>
            <a:endParaRPr lang="en-US" altLang="he-I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פרצוף מחייך 61"/>
          <p:cNvSpPr/>
          <p:nvPr/>
        </p:nvSpPr>
        <p:spPr>
          <a:xfrm>
            <a:off x="3000375" y="2500313"/>
            <a:ext cx="1143000" cy="1143000"/>
          </a:xfrm>
          <a:prstGeom prst="smileyFac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63" name="ענן 62"/>
          <p:cNvSpPr/>
          <p:nvPr/>
        </p:nvSpPr>
        <p:spPr>
          <a:xfrm>
            <a:off x="6143636" y="2428868"/>
            <a:ext cx="2428892" cy="1285884"/>
          </a:xfrm>
          <a:prstGeom prst="cloud">
            <a:avLst/>
          </a:prstGeom>
          <a:solidFill>
            <a:schemeClr val="tx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2" charset="-78"/>
                <a:cs typeface="Traditional Arabic" pitchFamily="2" charset="-78"/>
              </a:rPr>
              <a:t>إجابة صحيحة.</a:t>
            </a:r>
            <a:endParaRPr lang="he-IL" sz="2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7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7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67" grpId="0"/>
      <p:bldP spid="4716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3729038"/>
            <a:ext cx="9144000" cy="3128962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131445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3820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3822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3823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3825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3827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3828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3830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3831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3832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$1,000</a:t>
            </a:r>
          </a:p>
        </p:txBody>
      </p:sp>
      <p:sp>
        <p:nvSpPr>
          <p:cNvPr id="33833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3834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3835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3836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3837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3838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3839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3840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3841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3842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3843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3844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3845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3846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endParaRPr lang="en-US" altLang="he-IL" sz="2400">
              <a:latin typeface="Times New Roman" pitchFamily="18" charset="0"/>
            </a:endParaRPr>
          </a:p>
        </p:txBody>
      </p:sp>
      <p:sp>
        <p:nvSpPr>
          <p:cNvPr id="33847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3848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3849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3850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3851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9212" name="Text Box 60"/>
          <p:cNvSpPr txBox="1">
            <a:spLocks noChangeArrowheads="1"/>
          </p:cNvSpPr>
          <p:nvPr/>
        </p:nvSpPr>
        <p:spPr bwMode="auto">
          <a:xfrm>
            <a:off x="2514600" y="3962400"/>
            <a:ext cx="66294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r>
              <a:rPr lang="ar-SA" altLang="he-IL" sz="2300" dirty="0">
                <a:cs typeface="Monotype Koufi" pitchFamily="10" charset="-78"/>
              </a:rPr>
              <a:t>فرض الله تعالى على الأمة الإسلامية خمس صلوات في اليوم والليلة:</a:t>
            </a:r>
            <a:endParaRPr lang="en-US" altLang="he-IL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13" name="Text Box 6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44500" y="6140450"/>
            <a:ext cx="330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4)بعد الإسراء والمعراج</a:t>
            </a:r>
            <a:endParaRPr lang="en-US" altLang="he-IL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9214" name="Text Box 6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751388" y="5037138"/>
            <a:ext cx="341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خلال الإسراء</a:t>
            </a:r>
            <a:endParaRPr lang="en-US" altLang="he-IL" sz="2400" dirty="0">
              <a:latin typeface="Times New Roman" pitchFamily="18" charset="0"/>
            </a:endParaRPr>
          </a:p>
        </p:txBody>
      </p:sp>
      <p:sp>
        <p:nvSpPr>
          <p:cNvPr id="49215" name="Text Box 63">
            <a:hlinkClick r:id="" action="ppaction://hlinkshowjump?jump=nextslide">
              <a:snd r:embed="rId4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500063" y="5000625"/>
            <a:ext cx="3309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خلال المعراج</a:t>
            </a:r>
            <a:endParaRPr lang="en-US" altLang="he-IL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9216" name="Text Box 6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64113" y="6076950"/>
            <a:ext cx="324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قبل الإسراء والمعراج</a:t>
            </a:r>
            <a:endParaRPr lang="en-US" altLang="he-IL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3857" name="Picture 65" descr="phone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58" name="Picture 66" descr="pepol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59" name="Picture 67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0"/>
            <a:ext cx="13430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9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9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9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9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9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9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9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9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9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9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9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9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100"/>
                            </p:stCondLst>
                            <p:childTnLst>
                              <p:par>
                                <p:cTn id="3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9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9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9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9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12" grpId="0"/>
      <p:bldP spid="49213" grpId="0"/>
      <p:bldP spid="49214" grpId="0"/>
      <p:bldP spid="49215" grpId="0"/>
      <p:bldP spid="492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3729038"/>
            <a:ext cx="9144000" cy="3128962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bg2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0" y="132715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41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34842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46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48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49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50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51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4852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53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54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55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56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$1,000</a:t>
            </a:r>
          </a:p>
        </p:txBody>
      </p:sp>
      <p:sp>
        <p:nvSpPr>
          <p:cNvPr id="34857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58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59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60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61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4862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4863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4864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4865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4866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4867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4868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4869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4870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endParaRPr lang="en-US" altLang="he-IL" sz="2400">
              <a:latin typeface="Times New Roman" pitchFamily="18" charset="0"/>
            </a:endParaRPr>
          </a:p>
        </p:txBody>
      </p:sp>
      <p:sp>
        <p:nvSpPr>
          <p:cNvPr id="34871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4872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4873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4874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4875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51263" name="Text Box 63"/>
          <p:cNvSpPr txBox="1">
            <a:spLocks noChangeArrowheads="1"/>
          </p:cNvSpPr>
          <p:nvPr/>
        </p:nvSpPr>
        <p:spPr bwMode="auto">
          <a:xfrm>
            <a:off x="745728" y="5029200"/>
            <a:ext cx="300434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خلال المعراج</a:t>
            </a:r>
            <a:endParaRPr lang="en-US" altLang="he-IL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4877" name="AutoShape 65">
            <a:hlinkClick r:id="" action="ppaction://hlinkshowjump?jump=nextslide" highlightClick="1">
              <a:snd r:embed="rId3" name="New Question.wav"/>
            </a:hlinkClick>
          </p:cNvPr>
          <p:cNvSpPr>
            <a:spLocks noChangeArrowheads="1"/>
          </p:cNvSpPr>
          <p:nvPr/>
        </p:nvSpPr>
        <p:spPr bwMode="auto">
          <a:xfrm rot="5400000">
            <a:off x="4857750" y="330200"/>
            <a:ext cx="1546225" cy="2771775"/>
          </a:xfrm>
          <a:prstGeom prst="actionButtonForwardNex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/>
            <a:r>
              <a:rPr lang="ar-SA" altLang="he-IL" sz="4800">
                <a:solidFill>
                  <a:schemeClr val="bg1"/>
                </a:solidFill>
                <a:latin typeface="Times New Roman" pitchFamily="18" charset="0"/>
                <a:cs typeface="Andalus" pitchFamily="2" charset="-78"/>
              </a:rPr>
              <a:t>السؤال التالي</a:t>
            </a:r>
            <a:endParaRPr lang="en-US" altLang="he-IL" sz="4800">
              <a:solidFill>
                <a:schemeClr val="bg1"/>
              </a:solidFill>
              <a:latin typeface="Times New Roman" pitchFamily="18" charset="0"/>
              <a:cs typeface="Andalu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3" grpId="0"/>
      <p:bldP spid="5126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0" y="101123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5874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5875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5876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5877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5878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5879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5880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$1,000</a:t>
            </a:r>
          </a:p>
        </p:txBody>
      </p:sp>
      <p:sp>
        <p:nvSpPr>
          <p:cNvPr id="35881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5882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5883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5884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5885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5886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5887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5888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5889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5890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5891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5892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5893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5894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endParaRPr lang="en-US" altLang="he-IL" sz="2400">
              <a:latin typeface="Times New Roman" pitchFamily="18" charset="0"/>
            </a:endParaRPr>
          </a:p>
        </p:txBody>
      </p:sp>
      <p:sp>
        <p:nvSpPr>
          <p:cNvPr id="35895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5896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5897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5898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5899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pic>
        <p:nvPicPr>
          <p:cNvPr id="35900" name="Picture 60" descr="phone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01" name="Picture 61" descr="pepol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02" name="Picture 6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0"/>
            <a:ext cx="13430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11" name="Text Box 63"/>
          <p:cNvSpPr txBox="1">
            <a:spLocks noChangeArrowheads="1"/>
          </p:cNvSpPr>
          <p:nvPr/>
        </p:nvSpPr>
        <p:spPr bwMode="auto">
          <a:xfrm>
            <a:off x="2555875" y="3789363"/>
            <a:ext cx="65865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rtl="0"/>
            <a:r>
              <a:rPr lang="ar-SA" altLang="he-IL" sz="2200" b="1" dirty="0">
                <a:latin typeface="Times New Roman" pitchFamily="18" charset="0"/>
                <a:cs typeface="Times New Roman" pitchFamily="18" charset="0"/>
              </a:rPr>
              <a:t>في أي مسجد صلّى الرّسول محمد – صلّى الله عليه وسلّم – بالأنبياء ؟ </a:t>
            </a:r>
            <a:endParaRPr lang="en-US" altLang="he-IL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312" name="Text Box 64">
            <a:hlinkClick r:id="" action="ppaction://hlinkshowjump?jump=nextslide">
              <a:snd r:embed="rId9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469900" y="6086475"/>
            <a:ext cx="330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في المسجد الأقصى</a:t>
            </a:r>
            <a:endParaRPr lang="en-US" altLang="he-I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313" name="Text Box 65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5132388" y="4989513"/>
            <a:ext cx="3203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في السجد الحرام</a:t>
            </a:r>
            <a:endParaRPr lang="en-US" altLang="he-I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314" name="Text Box 66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571500" y="5030788"/>
            <a:ext cx="3268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في المسجد النبوي</a:t>
            </a:r>
            <a:endParaRPr lang="en-US" altLang="he-IL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315" name="Text Box 67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5072063" y="6072188"/>
            <a:ext cx="3346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في الطّائف</a:t>
            </a:r>
            <a:endParaRPr lang="en-US" altLang="he-IL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3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3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100"/>
                            </p:stCondLst>
                            <p:childTnLst>
                              <p:par>
                                <p:cTn id="3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3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3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3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3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11" grpId="0"/>
      <p:bldP spid="53312" grpId="0"/>
      <p:bldP spid="53313" grpId="0"/>
      <p:bldP spid="53314" grpId="0"/>
      <p:bldP spid="533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bg2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100806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896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897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899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6900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901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902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903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904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$1,000</a:t>
            </a:r>
          </a:p>
        </p:txBody>
      </p:sp>
      <p:sp>
        <p:nvSpPr>
          <p:cNvPr id="36905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906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907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908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909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6910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6911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6912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6913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6914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6915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6916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6917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6918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endParaRPr lang="en-US" altLang="he-IL" sz="2400">
              <a:latin typeface="Times New Roman" pitchFamily="18" charset="0"/>
            </a:endParaRPr>
          </a:p>
        </p:txBody>
      </p:sp>
      <p:sp>
        <p:nvSpPr>
          <p:cNvPr id="36919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6920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6921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6922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6923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55357" name="Text Box 61"/>
          <p:cNvSpPr txBox="1">
            <a:spLocks noChangeArrowheads="1"/>
          </p:cNvSpPr>
          <p:nvPr/>
        </p:nvSpPr>
        <p:spPr bwMode="auto">
          <a:xfrm>
            <a:off x="469900" y="6086475"/>
            <a:ext cx="330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في المسجد الأقصى</a:t>
            </a:r>
            <a:endParaRPr lang="en-US" altLang="he-I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925" name="AutoShape 65">
            <a:hlinkClick r:id="" action="ppaction://hlinkshowjump?jump=nextslide" highlightClick="1">
              <a:snd r:embed="rId3" name="New Question.wav"/>
            </a:hlinkClick>
          </p:cNvPr>
          <p:cNvSpPr>
            <a:spLocks noChangeArrowheads="1"/>
          </p:cNvSpPr>
          <p:nvPr/>
        </p:nvSpPr>
        <p:spPr bwMode="auto">
          <a:xfrm rot="5400000">
            <a:off x="4857750" y="330200"/>
            <a:ext cx="1546225" cy="2771775"/>
          </a:xfrm>
          <a:prstGeom prst="actionButtonForwardNex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/>
            <a:r>
              <a:rPr lang="ar-SA" altLang="he-IL" sz="4800">
                <a:solidFill>
                  <a:schemeClr val="bg1"/>
                </a:solidFill>
                <a:latin typeface="Times New Roman" pitchFamily="18" charset="0"/>
                <a:cs typeface="Andalus" pitchFamily="2" charset="-78"/>
              </a:rPr>
              <a:t>السؤال التالي</a:t>
            </a:r>
            <a:endParaRPr lang="en-US" altLang="he-IL" sz="4800">
              <a:solidFill>
                <a:schemeClr val="bg1"/>
              </a:solidFill>
              <a:latin typeface="Times New Roman" pitchFamily="18" charset="0"/>
              <a:cs typeface="Andalu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3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5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5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57" grpId="0"/>
      <p:bldP spid="55357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0" y="73501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7920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7921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7922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7923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7924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7925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7926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7927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7928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$1,000</a:t>
            </a:r>
          </a:p>
        </p:txBody>
      </p:sp>
      <p:sp>
        <p:nvSpPr>
          <p:cNvPr id="37929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7930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7931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7932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7933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7934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7935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7936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7937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7938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7939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7940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7941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7942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endParaRPr lang="en-US" altLang="he-IL" sz="2400">
              <a:latin typeface="Times New Roman" pitchFamily="18" charset="0"/>
            </a:endParaRPr>
          </a:p>
        </p:txBody>
      </p:sp>
      <p:sp>
        <p:nvSpPr>
          <p:cNvPr id="37943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7944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7945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7946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7947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pic>
        <p:nvPicPr>
          <p:cNvPr id="37948" name="Picture 60" descr="phone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49" name="Picture 61" descr="pepol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50" name="Picture 6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0"/>
            <a:ext cx="13430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07" name="Text Box 63"/>
          <p:cNvSpPr txBox="1">
            <a:spLocks noChangeArrowheads="1"/>
          </p:cNvSpPr>
          <p:nvPr/>
        </p:nvSpPr>
        <p:spPr bwMode="auto">
          <a:xfrm>
            <a:off x="2590800" y="3962400"/>
            <a:ext cx="642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rtl="0"/>
            <a:r>
              <a:rPr lang="ar-SA" altLang="he-IL" sz="2800" b="1" dirty="0">
                <a:latin typeface="Times New Roman" pitchFamily="18" charset="0"/>
                <a:cs typeface="Times New Roman" pitchFamily="18" charset="0"/>
              </a:rPr>
              <a:t>يقع المسجد الحرام في:</a:t>
            </a:r>
            <a:endParaRPr lang="en-US" altLang="he-IL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408" name="Text Box 64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6096000"/>
            <a:ext cx="3459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الطّائف</a:t>
            </a:r>
            <a:endParaRPr lang="en-US" altLang="he-I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409" name="Text Box 65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4953000" y="4876800"/>
            <a:ext cx="3344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المدينة المنوّرة</a:t>
            </a:r>
            <a:endParaRPr lang="en-US" altLang="he-I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410" name="Text Box 66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484188" y="4902200"/>
            <a:ext cx="333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القدس</a:t>
            </a:r>
            <a:endParaRPr lang="en-US" altLang="he-I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411" name="Text Box 6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953000" y="60960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مكّة المكرّمة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7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3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7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7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7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7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07" grpId="0"/>
      <p:bldP spid="57408" grpId="0"/>
      <p:bldP spid="57409" grpId="0"/>
      <p:bldP spid="57410" grpId="0"/>
      <p:bldP spid="574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4648200" y="4784725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bg2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0" y="72072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38938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39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41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42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8943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44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45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46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47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8948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49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50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51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52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$1,000</a:t>
            </a:r>
          </a:p>
        </p:txBody>
      </p:sp>
      <p:sp>
        <p:nvSpPr>
          <p:cNvPr id="38953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54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55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56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57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8958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8959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8960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8961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8962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8963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8964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8965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8966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endParaRPr lang="en-US" altLang="he-IL" sz="2400">
              <a:latin typeface="Times New Roman" pitchFamily="18" charset="0"/>
            </a:endParaRPr>
          </a:p>
        </p:txBody>
      </p:sp>
      <p:sp>
        <p:nvSpPr>
          <p:cNvPr id="38967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8968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8969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8970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8971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59455" name="Text Box 6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64113" y="6019800"/>
            <a:ext cx="3417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مكّة المكرّمة </a:t>
            </a:r>
          </a:p>
        </p:txBody>
      </p:sp>
      <p:sp>
        <p:nvSpPr>
          <p:cNvPr id="38973" name="AutoShape 64">
            <a:hlinkClick r:id="" action="ppaction://hlinkshowjump?jump=nextslide" highlightClick="1">
              <a:snd r:embed="rId4" name="New Question.wav"/>
            </a:hlinkClick>
          </p:cNvPr>
          <p:cNvSpPr>
            <a:spLocks noChangeArrowheads="1"/>
          </p:cNvSpPr>
          <p:nvPr/>
        </p:nvSpPr>
        <p:spPr bwMode="auto">
          <a:xfrm rot="5400000">
            <a:off x="4857750" y="330200"/>
            <a:ext cx="1546225" cy="2771775"/>
          </a:xfrm>
          <a:prstGeom prst="actionButtonForwardNex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/>
            <a:r>
              <a:rPr lang="ar-SA" altLang="he-IL" sz="4800">
                <a:solidFill>
                  <a:schemeClr val="bg1"/>
                </a:solidFill>
                <a:latin typeface="Times New Roman" pitchFamily="18" charset="0"/>
                <a:cs typeface="Andalus" pitchFamily="2" charset="-78"/>
              </a:rPr>
              <a:t>السؤال التالي</a:t>
            </a:r>
            <a:endParaRPr lang="en-US" altLang="he-IL" sz="4800">
              <a:solidFill>
                <a:schemeClr val="bg1"/>
              </a:solidFill>
              <a:latin typeface="Times New Roman" pitchFamily="18" charset="0"/>
              <a:cs typeface="Andalus" pitchFamily="2" charset="-78"/>
            </a:endParaRPr>
          </a:p>
        </p:txBody>
      </p:sp>
      <p:sp>
        <p:nvSpPr>
          <p:cNvPr id="62" name="פיצוץ 2 61"/>
          <p:cNvSpPr/>
          <p:nvPr/>
        </p:nvSpPr>
        <p:spPr>
          <a:xfrm>
            <a:off x="5143504" y="2714620"/>
            <a:ext cx="3143272" cy="192882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إجابتك صحيحة</a:t>
            </a:r>
            <a:endParaRPr lang="he-I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9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55" grpId="0"/>
      <p:bldP spid="5945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9940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>
              <a:solidFill>
                <a:schemeClr val="bg1"/>
              </a:solidFill>
            </a:endParaRPr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9956" name="Rectangle 20"/>
          <p:cNvSpPr>
            <a:spLocks noChangeArrowheads="1"/>
          </p:cNvSpPr>
          <p:nvPr/>
        </p:nvSpPr>
        <p:spPr bwMode="auto">
          <a:xfrm>
            <a:off x="17463" y="40005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9963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9965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9966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9968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9969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9970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9971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9972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9973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9974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9975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9976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$1,000</a:t>
            </a:r>
          </a:p>
        </p:txBody>
      </p:sp>
      <p:sp>
        <p:nvSpPr>
          <p:cNvPr id="39977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9978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9979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9980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9981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9982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9983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9984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9985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9986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9987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9988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9989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9990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endParaRPr lang="en-US" altLang="he-IL" sz="2400">
              <a:latin typeface="Times New Roman" pitchFamily="18" charset="0"/>
            </a:endParaRPr>
          </a:p>
        </p:txBody>
      </p:sp>
      <p:sp>
        <p:nvSpPr>
          <p:cNvPr id="39991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9992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9993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9994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39995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61501" name="Text Box 61"/>
          <p:cNvSpPr txBox="1">
            <a:spLocks noChangeArrowheads="1"/>
          </p:cNvSpPr>
          <p:nvPr/>
        </p:nvSpPr>
        <p:spPr bwMode="auto">
          <a:xfrm>
            <a:off x="2700338" y="3884613"/>
            <a:ext cx="6442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rtl="0"/>
            <a:r>
              <a:rPr lang="ar-SA" altLang="he-IL" sz="2800" b="1" dirty="0">
                <a:latin typeface="Times New Roman" pitchFamily="18" charset="0"/>
                <a:cs typeface="Times New Roman" pitchFamily="18" charset="0"/>
              </a:rPr>
              <a:t>يقع المسجد الاقصى في:</a:t>
            </a:r>
            <a:endParaRPr lang="en-US" altLang="he-IL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2" name="Text Box 6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8475" y="6021388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ar-SA" altLang="he-IL" sz="2400" b="1" dirty="0">
                <a:solidFill>
                  <a:schemeClr val="bg1"/>
                </a:solidFill>
              </a:rPr>
              <a:t>في المدينة المنوّرة</a:t>
            </a:r>
            <a:endParaRPr lang="en-US" altLang="he-I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3" name="Text Box 63">
            <a:hlinkClick r:id="" action="ppaction://hlinkshowjump?jump=nextslide">
              <a:snd r:embed="rId4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4822825" y="4846638"/>
            <a:ext cx="3344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في القدس</a:t>
            </a:r>
            <a:endParaRPr lang="en-US" altLang="he-I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4" name="Text Box 6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14350" y="4872038"/>
            <a:ext cx="331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ar-SA" altLang="he-IL" sz="2400" b="1" dirty="0">
                <a:solidFill>
                  <a:schemeClr val="bg1"/>
                </a:solidFill>
              </a:rPr>
              <a:t>في مكة المكرّمة</a:t>
            </a:r>
            <a:endParaRPr lang="en-US" altLang="he-IL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1505" name="Text Box 6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64113" y="6061075"/>
            <a:ext cx="324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ar-SA" altLang="he-IL" sz="2400" b="1" dirty="0">
                <a:solidFill>
                  <a:schemeClr val="bg1"/>
                </a:solidFill>
              </a:rPr>
              <a:t>في الطائف</a:t>
            </a:r>
            <a:endParaRPr lang="en-US" altLang="he-IL" sz="2400" dirty="0">
              <a:solidFill>
                <a:schemeClr val="bg1"/>
              </a:solidFill>
            </a:endParaRPr>
          </a:p>
        </p:txBody>
      </p:sp>
      <p:pic>
        <p:nvPicPr>
          <p:cNvPr id="40001" name="Picture 66" descr="phone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002" name="Picture 67" descr="pepol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003" name="Picture 68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0"/>
            <a:ext cx="13430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5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3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1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15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1" grpId="0"/>
      <p:bldP spid="61502" grpId="0"/>
      <p:bldP spid="61503" grpId="0"/>
      <p:bldP spid="61504" grpId="0"/>
      <p:bldP spid="615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0" y="438785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$1,000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3354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3356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3357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3358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3359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3360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3361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3362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3363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3364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3365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3366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endParaRPr lang="en-US" altLang="he-IL" sz="2400">
              <a:latin typeface="Times New Roman" pitchFamily="18" charset="0"/>
            </a:endParaRPr>
          </a:p>
        </p:txBody>
      </p:sp>
      <p:sp>
        <p:nvSpPr>
          <p:cNvPr id="13367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3368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3369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3370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3371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pic>
        <p:nvPicPr>
          <p:cNvPr id="13372" name="Picture 60" descr="phone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3" name="Picture 61" descr="pepole">
            <a:hlinkClick r:id="rId5" action="ppaction://hlinksldjump">
              <a:snd r:embed="rId6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74" name="Group 62"/>
          <p:cNvGrpSpPr>
            <a:grpSpLocks/>
          </p:cNvGrpSpPr>
          <p:nvPr/>
        </p:nvGrpSpPr>
        <p:grpSpPr bwMode="auto">
          <a:xfrm>
            <a:off x="4787900" y="0"/>
            <a:ext cx="1320800" cy="1000125"/>
            <a:chOff x="2926" y="1179"/>
            <a:chExt cx="832" cy="648"/>
          </a:xfrm>
        </p:grpSpPr>
        <p:sp>
          <p:nvSpPr>
            <p:cNvPr id="13380" name="Rectangle 63"/>
            <p:cNvSpPr>
              <a:spLocks noChangeArrowheads="1"/>
            </p:cNvSpPr>
            <p:nvPr/>
          </p:nvSpPr>
          <p:spPr bwMode="auto">
            <a:xfrm>
              <a:off x="3465" y="1243"/>
              <a:ext cx="220" cy="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eaLnBrk="1" hangingPunct="1"/>
              <a:endParaRPr lang="ar-SA" altLang="he-IL"/>
            </a:p>
          </p:txBody>
        </p:sp>
        <p:sp>
          <p:nvSpPr>
            <p:cNvPr id="13381" name="Rectangle 64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926" y="1179"/>
              <a:ext cx="832" cy="64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eaLnBrk="1" hangingPunct="1"/>
              <a:endParaRPr lang="ar-SA" altLang="he-IL"/>
            </a:p>
          </p:txBody>
        </p:sp>
        <p:grpSp>
          <p:nvGrpSpPr>
            <p:cNvPr id="13382" name="Group 65"/>
            <p:cNvGrpSpPr>
              <a:grpSpLocks/>
            </p:cNvGrpSpPr>
            <p:nvPr/>
          </p:nvGrpSpPr>
          <p:grpSpPr bwMode="auto">
            <a:xfrm>
              <a:off x="2989" y="1233"/>
              <a:ext cx="220" cy="229"/>
              <a:chOff x="3026" y="1453"/>
              <a:chExt cx="220" cy="229"/>
            </a:xfrm>
          </p:grpSpPr>
          <p:sp>
            <p:nvSpPr>
              <p:cNvPr id="13388" name="Rectangle 66"/>
              <p:cNvSpPr>
                <a:spLocks noChangeArrowheads="1"/>
              </p:cNvSpPr>
              <p:nvPr/>
            </p:nvSpPr>
            <p:spPr bwMode="auto">
              <a:xfrm>
                <a:off x="3026" y="1462"/>
                <a:ext cx="220" cy="22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ar-SA" altLang="he-IL"/>
              </a:p>
            </p:txBody>
          </p:sp>
          <p:sp>
            <p:nvSpPr>
              <p:cNvPr id="13389" name="Line 67"/>
              <p:cNvSpPr>
                <a:spLocks noChangeShapeType="1"/>
              </p:cNvSpPr>
              <p:nvPr/>
            </p:nvSpPr>
            <p:spPr bwMode="auto">
              <a:xfrm flipH="1">
                <a:off x="3026" y="1453"/>
                <a:ext cx="220" cy="22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3390" name="Line 68"/>
              <p:cNvSpPr>
                <a:spLocks noChangeShapeType="1"/>
              </p:cNvSpPr>
              <p:nvPr/>
            </p:nvSpPr>
            <p:spPr bwMode="auto">
              <a:xfrm>
                <a:off x="3035" y="1453"/>
                <a:ext cx="201" cy="22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3383" name="Group 69"/>
            <p:cNvGrpSpPr>
              <a:grpSpLocks/>
            </p:cNvGrpSpPr>
            <p:nvPr/>
          </p:nvGrpSpPr>
          <p:grpSpPr bwMode="auto">
            <a:xfrm>
              <a:off x="3456" y="1526"/>
              <a:ext cx="220" cy="229"/>
              <a:chOff x="3026" y="1453"/>
              <a:chExt cx="220" cy="229"/>
            </a:xfrm>
          </p:grpSpPr>
          <p:sp>
            <p:nvSpPr>
              <p:cNvPr id="13385" name="Rectangle 70">
                <a:hlinkClick r:id="rId5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3026" y="1462"/>
                <a:ext cx="220" cy="22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ar-SA" altLang="he-IL"/>
              </a:p>
            </p:txBody>
          </p:sp>
          <p:sp>
            <p:nvSpPr>
              <p:cNvPr id="13386" name="Line 71"/>
              <p:cNvSpPr>
                <a:spLocks noChangeShapeType="1"/>
              </p:cNvSpPr>
              <p:nvPr/>
            </p:nvSpPr>
            <p:spPr bwMode="auto">
              <a:xfrm flipH="1">
                <a:off x="3026" y="1453"/>
                <a:ext cx="220" cy="22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3387" name="Line 72">
                <a:hlinkClick r:id="rId8" action="ppaction://hlinksldjump"/>
              </p:cNvPr>
              <p:cNvSpPr>
                <a:spLocks noChangeShapeType="1"/>
              </p:cNvSpPr>
              <p:nvPr/>
            </p:nvSpPr>
            <p:spPr bwMode="auto">
              <a:xfrm>
                <a:off x="3035" y="1453"/>
                <a:ext cx="201" cy="22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13384" name="Rectangle 73"/>
            <p:cNvSpPr>
              <a:spLocks noChangeArrowheads="1"/>
            </p:cNvSpPr>
            <p:nvPr/>
          </p:nvSpPr>
          <p:spPr bwMode="auto">
            <a:xfrm>
              <a:off x="2998" y="1527"/>
              <a:ext cx="220" cy="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eaLnBrk="1" hangingPunct="1"/>
              <a:endParaRPr lang="ar-SA" altLang="he-IL"/>
            </a:p>
          </p:txBody>
        </p:sp>
      </p:grpSp>
      <p:sp>
        <p:nvSpPr>
          <p:cNvPr id="8266" name="Text Box 74"/>
          <p:cNvSpPr txBox="1">
            <a:spLocks noChangeArrowheads="1"/>
          </p:cNvSpPr>
          <p:nvPr/>
        </p:nvSpPr>
        <p:spPr bwMode="auto">
          <a:xfrm>
            <a:off x="2376488" y="3775075"/>
            <a:ext cx="67675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3200" b="1" dirty="0">
                <a:latin typeface="Times New Roman" pitchFamily="18" charset="0"/>
                <a:cs typeface="Times New Roman" pitchFamily="18" charset="0"/>
              </a:rPr>
              <a:t>ما هو الإسراء ؟</a:t>
            </a:r>
            <a:endParaRPr lang="en-US" altLang="he-I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67" name="Text Box 75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836613" y="6000750"/>
            <a:ext cx="2951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he-IL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التوقف</a:t>
            </a:r>
            <a:endParaRPr lang="en-US" altLang="he-IL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68" name="Text Box 76">
            <a:hlinkClick r:id="" action="ppaction://hlinkshowjump?jump=nextslide">
              <a:snd r:embed="rId6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5212235" y="4937125"/>
            <a:ext cx="3078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he-IL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مسير الليل</a:t>
            </a:r>
            <a:endParaRPr lang="en-US" altLang="he-IL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69" name="Text Box 77">
            <a:hlinkClick r:id="rId9" action="ppaction://hlinksldjump">
              <a:snd r:embed="rId6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887413" y="4914900"/>
            <a:ext cx="3227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he-IL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الصعود والارتقاء</a:t>
            </a:r>
            <a:endParaRPr lang="en-US" altLang="he-IL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70" name="Text Box 78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5257800" y="6019800"/>
            <a:ext cx="3084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he-IL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السير</a:t>
            </a:r>
            <a:endParaRPr lang="en-US" altLang="he-IL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3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6" grpId="0"/>
      <p:bldP spid="8267" grpId="0"/>
      <p:bldP spid="8268" grpId="0"/>
      <p:bldP spid="8269" grpId="0"/>
      <p:bldP spid="827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3716338"/>
            <a:ext cx="9144000" cy="3128962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4648200" y="4784725"/>
            <a:ext cx="4267200" cy="914400"/>
          </a:xfrm>
          <a:prstGeom prst="flowChartPreparation">
            <a:avLst/>
          </a:prstGeom>
          <a:solidFill>
            <a:srgbClr val="0000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0980" name="Rectangle 20"/>
          <p:cNvSpPr>
            <a:spLocks noChangeArrowheads="1"/>
          </p:cNvSpPr>
          <p:nvPr/>
        </p:nvSpPr>
        <p:spPr bwMode="auto">
          <a:xfrm>
            <a:off x="0" y="42862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0982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0983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0985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0988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0993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0994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0995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0996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0997" name="Text Box 37"/>
          <p:cNvSpPr txBox="1">
            <a:spLocks noChangeArrowheads="1"/>
          </p:cNvSpPr>
          <p:nvPr/>
        </p:nvSpPr>
        <p:spPr bwMode="auto">
          <a:xfrm>
            <a:off x="900113" y="2133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0998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0999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1000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$1,000</a:t>
            </a:r>
          </a:p>
        </p:txBody>
      </p:sp>
      <p:sp>
        <p:nvSpPr>
          <p:cNvPr id="41001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1002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1003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1004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1005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1006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1007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1008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1009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1010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1011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1012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1013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1014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endParaRPr lang="en-US" altLang="he-IL" sz="2400">
              <a:latin typeface="Times New Roman" pitchFamily="18" charset="0"/>
            </a:endParaRPr>
          </a:p>
        </p:txBody>
      </p:sp>
      <p:sp>
        <p:nvSpPr>
          <p:cNvPr id="41015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1016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1017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1018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1019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63550" name="Text Box 62"/>
          <p:cNvSpPr txBox="1">
            <a:spLocks noChangeArrowheads="1"/>
          </p:cNvSpPr>
          <p:nvPr/>
        </p:nvSpPr>
        <p:spPr bwMode="auto">
          <a:xfrm>
            <a:off x="4929188" y="4929188"/>
            <a:ext cx="3344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في القدس</a:t>
            </a:r>
            <a:endParaRPr lang="en-US" altLang="he-I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1" name="AutoShape 65">
            <a:hlinkClick r:id="" action="ppaction://hlinkshowjump?jump=nextslide" highlightClick="1">
              <a:snd r:embed="rId3" name="New Question.wav"/>
            </a:hlinkClick>
          </p:cNvPr>
          <p:cNvSpPr>
            <a:spLocks noChangeArrowheads="1"/>
          </p:cNvSpPr>
          <p:nvPr/>
        </p:nvSpPr>
        <p:spPr bwMode="auto">
          <a:xfrm rot="5400000">
            <a:off x="4827588" y="-230187"/>
            <a:ext cx="1546225" cy="2771775"/>
          </a:xfrm>
          <a:prstGeom prst="actionButtonForwardNex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/>
            <a:r>
              <a:rPr lang="ar-SA" altLang="he-IL" sz="4800">
                <a:solidFill>
                  <a:schemeClr val="bg1"/>
                </a:solidFill>
                <a:latin typeface="Times New Roman" pitchFamily="18" charset="0"/>
                <a:cs typeface="Andalus" pitchFamily="2" charset="-78"/>
              </a:rPr>
              <a:t>السؤال التالي</a:t>
            </a:r>
            <a:endParaRPr lang="en-US" altLang="he-IL" sz="4800">
              <a:solidFill>
                <a:schemeClr val="bg1"/>
              </a:solidFill>
              <a:latin typeface="Times New Roman" pitchFamily="18" charset="0"/>
              <a:cs typeface="Andalus" pitchFamily="2" charset="-78"/>
            </a:endParaRPr>
          </a:p>
        </p:txBody>
      </p:sp>
      <p:sp>
        <p:nvSpPr>
          <p:cNvPr id="62" name="פרצוף מחייך 61"/>
          <p:cNvSpPr/>
          <p:nvPr/>
        </p:nvSpPr>
        <p:spPr>
          <a:xfrm>
            <a:off x="7500938" y="2714625"/>
            <a:ext cx="785812" cy="857250"/>
          </a:xfrm>
          <a:prstGeom prst="smileyFac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63" name="מלבן 62"/>
          <p:cNvSpPr/>
          <p:nvPr/>
        </p:nvSpPr>
        <p:spPr>
          <a:xfrm>
            <a:off x="4870305" y="2809870"/>
            <a:ext cx="17892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أَحْسَنْت</a:t>
            </a:r>
            <a:endParaRPr lang="he-IL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3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3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50" grpId="0"/>
      <p:bldP spid="63550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65540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7620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2011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2012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2015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2016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2017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2018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2019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2020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2021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2022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2023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2024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$1,000</a:t>
            </a:r>
          </a:p>
        </p:txBody>
      </p:sp>
      <p:sp>
        <p:nvSpPr>
          <p:cNvPr id="42025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2026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2027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2028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2029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2030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2031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2032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2033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2034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2035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2036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2037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2038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endParaRPr lang="en-US" altLang="he-IL" sz="2400">
              <a:latin typeface="Times New Roman" pitchFamily="18" charset="0"/>
            </a:endParaRPr>
          </a:p>
        </p:txBody>
      </p:sp>
      <p:sp>
        <p:nvSpPr>
          <p:cNvPr id="42039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2040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2041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2042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2043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pic>
        <p:nvPicPr>
          <p:cNvPr id="42044" name="Picture 60" descr="phone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45" name="Picture 61" descr="pepol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46" name="Picture 6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0"/>
            <a:ext cx="13430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99" name="Text Box 63"/>
          <p:cNvSpPr txBox="1">
            <a:spLocks noChangeArrowheads="1"/>
          </p:cNvSpPr>
          <p:nvPr/>
        </p:nvSpPr>
        <p:spPr bwMode="auto">
          <a:xfrm>
            <a:off x="2339975" y="3860800"/>
            <a:ext cx="6804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r>
              <a:rPr lang="ar-SA" altLang="he-IL" sz="2800" b="1" dirty="0">
                <a:latin typeface="Times New Roman" pitchFamily="18" charset="0"/>
                <a:cs typeface="Times New Roman" pitchFamily="18" charset="0"/>
              </a:rPr>
              <a:t>من رحلة الإسراء والمعراج نتعلّم أن: </a:t>
            </a:r>
            <a:endParaRPr lang="en-US" altLang="he-IL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00" name="Text Box 64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42875" y="6109155"/>
            <a:ext cx="40767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he-IL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للشهادتين مكانة خاصة بين الفرائض </a:t>
            </a:r>
            <a:endParaRPr lang="en-US" altLang="he-IL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01" name="Text Box 65">
            <a:hlinkClick r:id="" action="ppaction://hlinkshowjump?jump=nextslide">
              <a:snd r:embed="rId9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4676775" y="5042356"/>
            <a:ext cx="39052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للصلاة مكانة خاصة بين الفرائض </a:t>
            </a:r>
            <a:endParaRPr lang="en-US" altLang="he-IL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02" name="Text Box 66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76200" y="4997450"/>
            <a:ext cx="402907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للصوم مكانة خاصة بين الفرائض </a:t>
            </a:r>
            <a:endParaRPr lang="en-US" altLang="he-IL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03" name="Text Box 67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562475" y="6109156"/>
            <a:ext cx="409935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للزكاة مكانة خاصة بين الفرائض </a:t>
            </a:r>
            <a:endParaRPr lang="en-US" altLang="he-IL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5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56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3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5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56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5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5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99" grpId="0"/>
      <p:bldP spid="65600" grpId="0"/>
      <p:bldP spid="65601" grpId="0"/>
      <p:bldP spid="65602" grpId="0"/>
      <p:bldP spid="6560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3729038"/>
            <a:ext cx="9144000" cy="3128962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bg2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0" y="7143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37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38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3039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40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41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42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3044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45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46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47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48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$1,000</a:t>
            </a:r>
          </a:p>
        </p:txBody>
      </p:sp>
      <p:sp>
        <p:nvSpPr>
          <p:cNvPr id="43049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50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51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52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53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3054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3055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3056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3057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3058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3059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3060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3061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3062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endParaRPr lang="en-US" altLang="he-IL" sz="2400">
              <a:latin typeface="Times New Roman" pitchFamily="18" charset="0"/>
            </a:endParaRPr>
          </a:p>
        </p:txBody>
      </p:sp>
      <p:sp>
        <p:nvSpPr>
          <p:cNvPr id="43063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3064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3065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3066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3067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67646" name="Text Box 62"/>
          <p:cNvSpPr txBox="1">
            <a:spLocks noChangeArrowheads="1"/>
          </p:cNvSpPr>
          <p:nvPr/>
        </p:nvSpPr>
        <p:spPr bwMode="auto">
          <a:xfrm>
            <a:off x="4648200" y="4986338"/>
            <a:ext cx="3895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للصلاة مكانة خاصة بين الفرائض </a:t>
            </a:r>
            <a:endParaRPr lang="en-US" altLang="he-I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49" name="WordArt 65"/>
          <p:cNvSpPr>
            <a:spLocks noChangeArrowheads="1" noChangeShapeType="1" noTextEdit="1"/>
          </p:cNvSpPr>
          <p:nvPr/>
        </p:nvSpPr>
        <p:spPr bwMode="auto">
          <a:xfrm>
            <a:off x="3679825" y="1597025"/>
            <a:ext cx="3889375" cy="850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he-IL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1.000.000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6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7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7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7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5" presetID="1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34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46" grpId="0"/>
      <p:bldP spid="67646" grpId="1"/>
      <p:bldP spid="67649" grpId="0" animBg="1"/>
      <p:bldP spid="67649" grpId="1" animBg="1"/>
      <p:bldP spid="67649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BD12620_"/>
          <p:cNvPicPr>
            <a:picLocks noChangeAspect="1" noChangeArrowheads="1"/>
          </p:cNvPicPr>
          <p:nvPr/>
        </p:nvPicPr>
        <p:blipFill>
          <a:blip r:embed="rId5">
            <a:lum bright="44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Lets Play Theme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44100" name="Rectangle 5"/>
            <p:cNvSpPr>
              <a:spLocks noChangeArrowheads="1"/>
            </p:cNvSpPr>
            <p:nvPr/>
          </p:nvSpPr>
          <p:spPr bwMode="auto"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eaLnBrk="1" hangingPunct="1"/>
              <a:endParaRPr lang="ar-SA" altLang="he-IL"/>
            </a:p>
          </p:txBody>
        </p:sp>
        <p:sp>
          <p:nvSpPr>
            <p:cNvPr id="44101" name="Rectangle 6"/>
            <p:cNvSpPr>
              <a:spLocks noChangeArrowheads="1"/>
            </p:cNvSpPr>
            <p:nvPr/>
          </p:nvSpPr>
          <p:spPr bwMode="auto">
            <a:xfrm>
              <a:off x="0" y="86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eaLnBrk="1" hangingPunct="1"/>
              <a:endParaRPr lang="ar-SA" altLang="he-IL"/>
            </a:p>
          </p:txBody>
        </p:sp>
        <p:sp>
          <p:nvSpPr>
            <p:cNvPr id="44102" name="Rectangle 7"/>
            <p:cNvSpPr>
              <a:spLocks noChangeArrowheads="1"/>
            </p:cNvSpPr>
            <p:nvPr/>
          </p:nvSpPr>
          <p:spPr bwMode="auto"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 rtl="0"/>
              <a:endParaRPr lang="en-US" altLang="he-IL" sz="2400">
                <a:latin typeface="Times New Roman" pitchFamily="18" charset="0"/>
              </a:endParaRPr>
            </a:p>
          </p:txBody>
        </p:sp>
        <p:sp>
          <p:nvSpPr>
            <p:cNvPr id="44103" name="Rectangle 8"/>
            <p:cNvSpPr>
              <a:spLocks noChangeArrowheads="1"/>
            </p:cNvSpPr>
            <p:nvPr/>
          </p:nvSpPr>
          <p:spPr bwMode="auto">
            <a:xfrm>
              <a:off x="0" y="201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 rtl="0"/>
              <a:endParaRPr lang="en-US" altLang="he-IL" sz="2400">
                <a:latin typeface="Times New Roman" pitchFamily="18" charset="0"/>
              </a:endParaRPr>
            </a:p>
          </p:txBody>
        </p:sp>
        <p:sp>
          <p:nvSpPr>
            <p:cNvPr id="44104" name="Rectangle 9"/>
            <p:cNvSpPr>
              <a:spLocks noChangeArrowheads="1"/>
            </p:cNvSpPr>
            <p:nvPr/>
          </p:nvSpPr>
          <p:spPr bwMode="auto"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eaLnBrk="1" hangingPunct="1"/>
              <a:endParaRPr lang="ar-SA" altLang="he-IL"/>
            </a:p>
          </p:txBody>
        </p:sp>
        <p:sp>
          <p:nvSpPr>
            <p:cNvPr id="44105" name="Rectangle 10"/>
            <p:cNvSpPr>
              <a:spLocks noChangeArrowheads="1"/>
            </p:cNvSpPr>
            <p:nvPr/>
          </p:nvSpPr>
          <p:spPr bwMode="auto">
            <a:xfrm>
              <a:off x="0" y="316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 rtl="0"/>
              <a:endParaRPr lang="en-US" altLang="he-IL" sz="2400">
                <a:latin typeface="Times New Roman" pitchFamily="18" charset="0"/>
              </a:endParaRPr>
            </a:p>
          </p:txBody>
        </p:sp>
        <p:sp>
          <p:nvSpPr>
            <p:cNvPr id="44106" name="Rectangle 11"/>
            <p:cNvSpPr>
              <a:spLocks noChangeArrowheads="1"/>
            </p:cNvSpPr>
            <p:nvPr/>
          </p:nvSpPr>
          <p:spPr bwMode="auto"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 rtl="0"/>
              <a:endParaRPr lang="en-US" altLang="he-IL" sz="2400">
                <a:latin typeface="Times New Roman" pitchFamily="18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 rot="5400000">
            <a:off x="266700" y="7734300"/>
            <a:ext cx="7239000" cy="5638800"/>
            <a:chOff x="0" y="480"/>
            <a:chExt cx="4560" cy="3552"/>
          </a:xfrm>
        </p:grpSpPr>
        <p:sp>
          <p:nvSpPr>
            <p:cNvPr id="44093" name="Rectangle 13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eaLnBrk="1" hangingPunct="1"/>
              <a:endParaRPr lang="ar-SA" altLang="he-IL"/>
            </a:p>
          </p:txBody>
        </p:sp>
        <p:sp>
          <p:nvSpPr>
            <p:cNvPr id="44094" name="Rectangle 14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 rtl="0"/>
              <a:endParaRPr lang="en-US" altLang="he-IL" sz="2400">
                <a:latin typeface="Times New Roman" pitchFamily="18" charset="0"/>
              </a:endParaRPr>
            </a:p>
          </p:txBody>
        </p:sp>
        <p:sp>
          <p:nvSpPr>
            <p:cNvPr id="44095" name="Rectangle 15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 rtl="0"/>
              <a:endParaRPr lang="en-US" altLang="he-IL" sz="2400">
                <a:latin typeface="Times New Roman" pitchFamily="18" charset="0"/>
              </a:endParaRPr>
            </a:p>
          </p:txBody>
        </p:sp>
        <p:sp>
          <p:nvSpPr>
            <p:cNvPr id="44096" name="Rectangle 16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eaLnBrk="1" hangingPunct="1"/>
              <a:endParaRPr lang="ar-SA" altLang="he-IL"/>
            </a:p>
          </p:txBody>
        </p:sp>
        <p:sp>
          <p:nvSpPr>
            <p:cNvPr id="44097" name="Rectangle 17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 rtl="0"/>
              <a:endParaRPr lang="en-US" altLang="he-IL" sz="2400">
                <a:latin typeface="Times New Roman" pitchFamily="18" charset="0"/>
              </a:endParaRPr>
            </a:p>
          </p:txBody>
        </p:sp>
        <p:sp>
          <p:nvSpPr>
            <p:cNvPr id="44098" name="Rectangle 18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 rtl="0"/>
              <a:endParaRPr lang="en-US" altLang="he-IL" sz="2400">
                <a:latin typeface="Times New Roman" pitchFamily="18" charset="0"/>
              </a:endParaRPr>
            </a:p>
          </p:txBody>
        </p:sp>
        <p:sp>
          <p:nvSpPr>
            <p:cNvPr id="44099" name="Rectangle 19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 rtl="0"/>
              <a:endParaRPr lang="en-US" altLang="he-IL" sz="2400">
                <a:latin typeface="Times New Roman" pitchFamily="18" charset="0"/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44085" name="Rectangle 21"/>
            <p:cNvSpPr>
              <a:spLocks noChangeArrowheads="1"/>
            </p:cNvSpPr>
            <p:nvPr/>
          </p:nvSpPr>
          <p:spPr bwMode="auto">
            <a:xfrm>
              <a:off x="0" y="9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eaLnBrk="1" hangingPunct="1"/>
              <a:endParaRPr lang="ar-SA" altLang="he-IL"/>
            </a:p>
          </p:txBody>
        </p:sp>
        <p:sp>
          <p:nvSpPr>
            <p:cNvPr id="44086" name="Rectangle 22"/>
            <p:cNvSpPr>
              <a:spLocks noChangeArrowheads="1"/>
            </p:cNvSpPr>
            <p:nvPr/>
          </p:nvSpPr>
          <p:spPr bwMode="auto"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 rtl="0"/>
              <a:endParaRPr lang="en-US" altLang="he-IL" sz="2400">
                <a:latin typeface="Times New Roman" pitchFamily="18" charset="0"/>
              </a:endParaRPr>
            </a:p>
          </p:txBody>
        </p:sp>
        <p:sp>
          <p:nvSpPr>
            <p:cNvPr id="44087" name="Rectangle 23"/>
            <p:cNvSpPr>
              <a:spLocks noChangeArrowheads="1"/>
            </p:cNvSpPr>
            <p:nvPr/>
          </p:nvSpPr>
          <p:spPr bwMode="auto">
            <a:xfrm>
              <a:off x="0" y="124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 rtl="0"/>
              <a:endParaRPr lang="en-US" altLang="he-IL" sz="2400">
                <a:latin typeface="Times New Roman" pitchFamily="18" charset="0"/>
              </a:endParaRPr>
            </a:p>
          </p:txBody>
        </p:sp>
        <p:sp>
          <p:nvSpPr>
            <p:cNvPr id="44088" name="Rectangle 24"/>
            <p:cNvSpPr>
              <a:spLocks noChangeArrowheads="1"/>
            </p:cNvSpPr>
            <p:nvPr/>
          </p:nvSpPr>
          <p:spPr bwMode="auto"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 rtl="0"/>
              <a:endParaRPr lang="en-US" altLang="he-IL" sz="2400">
                <a:latin typeface="Times New Roman" pitchFamily="18" charset="0"/>
              </a:endParaRPr>
            </a:p>
          </p:txBody>
        </p:sp>
        <p:sp>
          <p:nvSpPr>
            <p:cNvPr id="44089" name="Rectangle 25"/>
            <p:cNvSpPr>
              <a:spLocks noChangeArrowheads="1"/>
            </p:cNvSpPr>
            <p:nvPr/>
          </p:nvSpPr>
          <p:spPr bwMode="auto">
            <a:xfrm>
              <a:off x="0" y="240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eaLnBrk="1" hangingPunct="1"/>
              <a:endParaRPr lang="ar-SA" altLang="he-IL"/>
            </a:p>
          </p:txBody>
        </p:sp>
        <p:sp>
          <p:nvSpPr>
            <p:cNvPr id="44090" name="Rectangle 26"/>
            <p:cNvSpPr>
              <a:spLocks noChangeArrowheads="1"/>
            </p:cNvSpPr>
            <p:nvPr/>
          </p:nvSpPr>
          <p:spPr bwMode="auto"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eaLnBrk="1" hangingPunct="1"/>
              <a:endParaRPr lang="ar-SA" altLang="he-IL"/>
            </a:p>
          </p:txBody>
        </p:sp>
        <p:sp>
          <p:nvSpPr>
            <p:cNvPr id="44091" name="Rectangle 27"/>
            <p:cNvSpPr>
              <a:spLocks noChangeArrowheads="1"/>
            </p:cNvSpPr>
            <p:nvPr/>
          </p:nvSpPr>
          <p:spPr bwMode="auto">
            <a:xfrm>
              <a:off x="0" y="355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 rtl="0"/>
              <a:endParaRPr lang="en-US" altLang="he-IL" sz="2400">
                <a:latin typeface="Times New Roman" pitchFamily="18" charset="0"/>
              </a:endParaRPr>
            </a:p>
          </p:txBody>
        </p:sp>
        <p:sp>
          <p:nvSpPr>
            <p:cNvPr id="44092" name="Rectangle 28"/>
            <p:cNvSpPr>
              <a:spLocks noChangeArrowheads="1"/>
            </p:cNvSpPr>
            <p:nvPr/>
          </p:nvSpPr>
          <p:spPr bwMode="auto"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 rtl="0"/>
              <a:endParaRPr lang="en-US" altLang="he-IL" sz="2400">
                <a:latin typeface="Times New Roman" pitchFamily="18" charset="0"/>
              </a:endParaRP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 rot="5400000">
            <a:off x="2552700" y="-6438900"/>
            <a:ext cx="7239000" cy="5638800"/>
            <a:chOff x="0" y="480"/>
            <a:chExt cx="4560" cy="3552"/>
          </a:xfrm>
        </p:grpSpPr>
        <p:sp>
          <p:nvSpPr>
            <p:cNvPr id="44078" name="Rectangle 30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eaLnBrk="1" hangingPunct="1"/>
              <a:endParaRPr lang="ar-SA" altLang="he-IL"/>
            </a:p>
          </p:txBody>
        </p:sp>
        <p:sp>
          <p:nvSpPr>
            <p:cNvPr id="44079" name="Rectangle 31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 rtl="0"/>
              <a:endParaRPr lang="en-US" altLang="he-IL" sz="2400">
                <a:latin typeface="Times New Roman" pitchFamily="18" charset="0"/>
              </a:endParaRPr>
            </a:p>
          </p:txBody>
        </p:sp>
        <p:sp>
          <p:nvSpPr>
            <p:cNvPr id="44080" name="Rectangle 32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 rtl="0"/>
              <a:endParaRPr lang="en-US" altLang="he-IL" sz="2400">
                <a:latin typeface="Times New Roman" pitchFamily="18" charset="0"/>
              </a:endParaRPr>
            </a:p>
          </p:txBody>
        </p:sp>
        <p:sp>
          <p:nvSpPr>
            <p:cNvPr id="44081" name="Rectangle 33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eaLnBrk="1" hangingPunct="1"/>
              <a:endParaRPr lang="ar-SA" altLang="he-IL"/>
            </a:p>
          </p:txBody>
        </p:sp>
        <p:sp>
          <p:nvSpPr>
            <p:cNvPr id="44082" name="Rectangle 34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 rtl="0"/>
              <a:endParaRPr lang="en-US" altLang="he-IL" sz="2400">
                <a:latin typeface="Times New Roman" pitchFamily="18" charset="0"/>
              </a:endParaRPr>
            </a:p>
          </p:txBody>
        </p:sp>
        <p:sp>
          <p:nvSpPr>
            <p:cNvPr id="44083" name="Rectangle 35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 rtl="0"/>
              <a:endParaRPr lang="en-US" altLang="he-IL" sz="2400">
                <a:latin typeface="Times New Roman" pitchFamily="18" charset="0"/>
              </a:endParaRPr>
            </a:p>
          </p:txBody>
        </p:sp>
        <p:sp>
          <p:nvSpPr>
            <p:cNvPr id="44084" name="Rectangle 36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 rtl="0"/>
              <a:endParaRPr lang="en-US" altLang="he-IL" sz="2400">
                <a:latin typeface="Times New Roman" pitchFamily="18" charset="0"/>
              </a:endParaRP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44070" name="Rectangle 38"/>
            <p:cNvSpPr>
              <a:spLocks noChangeArrowheads="1"/>
            </p:cNvSpPr>
            <p:nvPr/>
          </p:nvSpPr>
          <p:spPr bwMode="auto">
            <a:xfrm>
              <a:off x="0" y="9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eaLnBrk="1" hangingPunct="1"/>
              <a:endParaRPr lang="ar-SA" altLang="he-IL"/>
            </a:p>
          </p:txBody>
        </p:sp>
        <p:sp>
          <p:nvSpPr>
            <p:cNvPr id="44071" name="Rectangle 39"/>
            <p:cNvSpPr>
              <a:spLocks noChangeArrowheads="1"/>
            </p:cNvSpPr>
            <p:nvPr/>
          </p:nvSpPr>
          <p:spPr bwMode="auto"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 rtl="0"/>
              <a:endParaRPr lang="en-US" altLang="he-IL" sz="2400">
                <a:latin typeface="Times New Roman" pitchFamily="18" charset="0"/>
              </a:endParaRPr>
            </a:p>
          </p:txBody>
        </p:sp>
        <p:sp>
          <p:nvSpPr>
            <p:cNvPr id="44072" name="Rectangle 40"/>
            <p:cNvSpPr>
              <a:spLocks noChangeArrowheads="1"/>
            </p:cNvSpPr>
            <p:nvPr/>
          </p:nvSpPr>
          <p:spPr bwMode="auto">
            <a:xfrm>
              <a:off x="0" y="124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 rtl="0"/>
              <a:endParaRPr lang="en-US" altLang="he-IL" sz="2400">
                <a:latin typeface="Times New Roman" pitchFamily="18" charset="0"/>
              </a:endParaRPr>
            </a:p>
          </p:txBody>
        </p:sp>
        <p:sp>
          <p:nvSpPr>
            <p:cNvPr id="44073" name="Rectangle 41"/>
            <p:cNvSpPr>
              <a:spLocks noChangeArrowheads="1"/>
            </p:cNvSpPr>
            <p:nvPr/>
          </p:nvSpPr>
          <p:spPr bwMode="auto"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 rtl="0"/>
              <a:endParaRPr lang="en-US" altLang="he-IL" sz="2400">
                <a:latin typeface="Times New Roman" pitchFamily="18" charset="0"/>
              </a:endParaRPr>
            </a:p>
          </p:txBody>
        </p:sp>
        <p:sp>
          <p:nvSpPr>
            <p:cNvPr id="44074" name="Rectangle 42"/>
            <p:cNvSpPr>
              <a:spLocks noChangeArrowheads="1"/>
            </p:cNvSpPr>
            <p:nvPr/>
          </p:nvSpPr>
          <p:spPr bwMode="auto">
            <a:xfrm>
              <a:off x="0" y="240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eaLnBrk="1" hangingPunct="1"/>
              <a:endParaRPr lang="ar-SA" altLang="he-IL"/>
            </a:p>
          </p:txBody>
        </p:sp>
        <p:sp>
          <p:nvSpPr>
            <p:cNvPr id="44075" name="Rectangle 43"/>
            <p:cNvSpPr>
              <a:spLocks noChangeArrowheads="1"/>
            </p:cNvSpPr>
            <p:nvPr/>
          </p:nvSpPr>
          <p:spPr bwMode="auto"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eaLnBrk="1" hangingPunct="1"/>
              <a:endParaRPr lang="ar-SA" altLang="he-IL"/>
            </a:p>
          </p:txBody>
        </p:sp>
        <p:sp>
          <p:nvSpPr>
            <p:cNvPr id="44076" name="Rectangle 44"/>
            <p:cNvSpPr>
              <a:spLocks noChangeArrowheads="1"/>
            </p:cNvSpPr>
            <p:nvPr/>
          </p:nvSpPr>
          <p:spPr bwMode="auto">
            <a:xfrm>
              <a:off x="0" y="355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 rtl="0"/>
              <a:endParaRPr lang="en-US" altLang="he-IL" sz="2400">
                <a:latin typeface="Times New Roman" pitchFamily="18" charset="0"/>
              </a:endParaRPr>
            </a:p>
          </p:txBody>
        </p:sp>
        <p:sp>
          <p:nvSpPr>
            <p:cNvPr id="44077" name="Rectangle 45"/>
            <p:cNvSpPr>
              <a:spLocks noChangeArrowheads="1"/>
            </p:cNvSpPr>
            <p:nvPr/>
          </p:nvSpPr>
          <p:spPr bwMode="auto"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 rtl="0"/>
              <a:endParaRPr lang="en-US" altLang="he-IL" sz="2400">
                <a:latin typeface="Times New Roman" pitchFamily="18" charset="0"/>
              </a:endParaRPr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 rot="5400000">
            <a:off x="266700" y="7734300"/>
            <a:ext cx="7239000" cy="5638800"/>
            <a:chOff x="0" y="480"/>
            <a:chExt cx="4560" cy="3552"/>
          </a:xfrm>
        </p:grpSpPr>
        <p:sp>
          <p:nvSpPr>
            <p:cNvPr id="44063" name="Rectangle 47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eaLnBrk="1" hangingPunct="1"/>
              <a:endParaRPr lang="ar-SA" altLang="he-IL"/>
            </a:p>
          </p:txBody>
        </p:sp>
        <p:sp>
          <p:nvSpPr>
            <p:cNvPr id="44064" name="Rectangle 48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 rtl="0"/>
              <a:endParaRPr lang="en-US" altLang="he-IL" sz="2400">
                <a:latin typeface="Times New Roman" pitchFamily="18" charset="0"/>
              </a:endParaRPr>
            </a:p>
          </p:txBody>
        </p:sp>
        <p:sp>
          <p:nvSpPr>
            <p:cNvPr id="44065" name="Rectangle 49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 rtl="0"/>
              <a:endParaRPr lang="en-US" altLang="he-IL" sz="2400">
                <a:latin typeface="Times New Roman" pitchFamily="18" charset="0"/>
              </a:endParaRPr>
            </a:p>
          </p:txBody>
        </p:sp>
        <p:sp>
          <p:nvSpPr>
            <p:cNvPr id="44066" name="Rectangle 50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eaLnBrk="1" hangingPunct="1"/>
              <a:endParaRPr lang="ar-SA" altLang="he-IL"/>
            </a:p>
          </p:txBody>
        </p:sp>
        <p:sp>
          <p:nvSpPr>
            <p:cNvPr id="44067" name="Rectangle 51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 rtl="0"/>
              <a:endParaRPr lang="en-US" altLang="he-IL" sz="2400">
                <a:latin typeface="Times New Roman" pitchFamily="18" charset="0"/>
              </a:endParaRPr>
            </a:p>
          </p:txBody>
        </p:sp>
        <p:sp>
          <p:nvSpPr>
            <p:cNvPr id="44068" name="Rectangle 52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 rtl="0"/>
              <a:endParaRPr lang="en-US" altLang="he-IL" sz="2400">
                <a:latin typeface="Times New Roman" pitchFamily="18" charset="0"/>
              </a:endParaRPr>
            </a:p>
          </p:txBody>
        </p:sp>
        <p:sp>
          <p:nvSpPr>
            <p:cNvPr id="44069" name="Rectangle 53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 rtl="0"/>
              <a:endParaRPr lang="en-US" altLang="he-IL" sz="2400">
                <a:latin typeface="Times New Roman" pitchFamily="18" charset="0"/>
              </a:endParaRPr>
            </a:p>
          </p:txBody>
        </p:sp>
      </p:grp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44056" name="Rectangle 55"/>
            <p:cNvSpPr>
              <a:spLocks noChangeArrowheads="1"/>
            </p:cNvSpPr>
            <p:nvPr/>
          </p:nvSpPr>
          <p:spPr bwMode="auto"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eaLnBrk="1" hangingPunct="1"/>
              <a:endParaRPr lang="ar-SA" altLang="he-IL"/>
            </a:p>
          </p:txBody>
        </p:sp>
        <p:sp>
          <p:nvSpPr>
            <p:cNvPr id="44057" name="Rectangle 56"/>
            <p:cNvSpPr>
              <a:spLocks noChangeArrowheads="1"/>
            </p:cNvSpPr>
            <p:nvPr/>
          </p:nvSpPr>
          <p:spPr bwMode="auto">
            <a:xfrm>
              <a:off x="0" y="86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eaLnBrk="1" hangingPunct="1"/>
              <a:endParaRPr lang="ar-SA" altLang="he-IL"/>
            </a:p>
          </p:txBody>
        </p:sp>
        <p:sp>
          <p:nvSpPr>
            <p:cNvPr id="44058" name="Rectangle 57"/>
            <p:cNvSpPr>
              <a:spLocks noChangeArrowheads="1"/>
            </p:cNvSpPr>
            <p:nvPr/>
          </p:nvSpPr>
          <p:spPr bwMode="auto"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 rtl="0"/>
              <a:endParaRPr lang="en-US" altLang="he-IL" sz="2400">
                <a:latin typeface="Times New Roman" pitchFamily="18" charset="0"/>
              </a:endParaRPr>
            </a:p>
          </p:txBody>
        </p:sp>
        <p:sp>
          <p:nvSpPr>
            <p:cNvPr id="44059" name="Rectangle 58"/>
            <p:cNvSpPr>
              <a:spLocks noChangeArrowheads="1"/>
            </p:cNvSpPr>
            <p:nvPr/>
          </p:nvSpPr>
          <p:spPr bwMode="auto">
            <a:xfrm>
              <a:off x="0" y="201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 rtl="0"/>
              <a:endParaRPr lang="en-US" altLang="he-IL" sz="2400">
                <a:latin typeface="Times New Roman" pitchFamily="18" charset="0"/>
              </a:endParaRPr>
            </a:p>
          </p:txBody>
        </p:sp>
        <p:sp>
          <p:nvSpPr>
            <p:cNvPr id="44060" name="Rectangle 59"/>
            <p:cNvSpPr>
              <a:spLocks noChangeArrowheads="1"/>
            </p:cNvSpPr>
            <p:nvPr/>
          </p:nvSpPr>
          <p:spPr bwMode="auto"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eaLnBrk="1" hangingPunct="1"/>
              <a:endParaRPr lang="ar-SA" altLang="he-IL"/>
            </a:p>
          </p:txBody>
        </p:sp>
        <p:sp>
          <p:nvSpPr>
            <p:cNvPr id="44061" name="Rectangle 60"/>
            <p:cNvSpPr>
              <a:spLocks noChangeArrowheads="1"/>
            </p:cNvSpPr>
            <p:nvPr/>
          </p:nvSpPr>
          <p:spPr bwMode="auto">
            <a:xfrm>
              <a:off x="0" y="316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 rtl="0"/>
              <a:endParaRPr lang="en-US" altLang="he-IL" sz="2400">
                <a:latin typeface="Times New Roman" pitchFamily="18" charset="0"/>
              </a:endParaRPr>
            </a:p>
          </p:txBody>
        </p:sp>
        <p:sp>
          <p:nvSpPr>
            <p:cNvPr id="44062" name="Rectangle 61"/>
            <p:cNvSpPr>
              <a:spLocks noChangeArrowheads="1"/>
            </p:cNvSpPr>
            <p:nvPr/>
          </p:nvSpPr>
          <p:spPr bwMode="auto"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 rtl="0"/>
              <a:endParaRPr lang="en-US" altLang="he-IL" sz="2400">
                <a:latin typeface="Times New Roman" pitchFamily="18" charset="0"/>
              </a:endParaRPr>
            </a:p>
          </p:txBody>
        </p:sp>
      </p:grpSp>
      <p:grpSp>
        <p:nvGrpSpPr>
          <p:cNvPr id="9" name="Group 62"/>
          <p:cNvGrpSpPr>
            <a:grpSpLocks/>
          </p:cNvGrpSpPr>
          <p:nvPr/>
        </p:nvGrpSpPr>
        <p:grpSpPr bwMode="auto">
          <a:xfrm rot="5400000">
            <a:off x="2552700" y="-6467475"/>
            <a:ext cx="7239000" cy="5638800"/>
            <a:chOff x="0" y="480"/>
            <a:chExt cx="4560" cy="3552"/>
          </a:xfrm>
        </p:grpSpPr>
        <p:sp>
          <p:nvSpPr>
            <p:cNvPr id="44049" name="Rectangle 63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eaLnBrk="1" hangingPunct="1"/>
              <a:endParaRPr lang="ar-SA" altLang="he-IL"/>
            </a:p>
          </p:txBody>
        </p:sp>
        <p:sp>
          <p:nvSpPr>
            <p:cNvPr id="44050" name="Rectangle 64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 rtl="0"/>
              <a:endParaRPr lang="en-US" altLang="he-IL" sz="2400">
                <a:latin typeface="Times New Roman" pitchFamily="18" charset="0"/>
              </a:endParaRPr>
            </a:p>
          </p:txBody>
        </p:sp>
        <p:sp>
          <p:nvSpPr>
            <p:cNvPr id="44051" name="Rectangle 65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 rtl="0"/>
              <a:endParaRPr lang="en-US" altLang="he-IL" sz="2400">
                <a:latin typeface="Times New Roman" pitchFamily="18" charset="0"/>
              </a:endParaRPr>
            </a:p>
          </p:txBody>
        </p:sp>
        <p:sp>
          <p:nvSpPr>
            <p:cNvPr id="44052" name="Rectangle 66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eaLnBrk="1" hangingPunct="1"/>
              <a:endParaRPr lang="ar-SA" altLang="he-IL"/>
            </a:p>
          </p:txBody>
        </p:sp>
        <p:sp>
          <p:nvSpPr>
            <p:cNvPr id="44053" name="Rectangle 67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 rtl="0"/>
              <a:endParaRPr lang="en-US" altLang="he-IL" sz="2400">
                <a:latin typeface="Times New Roman" pitchFamily="18" charset="0"/>
              </a:endParaRPr>
            </a:p>
          </p:txBody>
        </p:sp>
        <p:sp>
          <p:nvSpPr>
            <p:cNvPr id="44054" name="Rectangle 68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 rtl="0"/>
              <a:endParaRPr lang="en-US" altLang="he-IL" sz="2400">
                <a:latin typeface="Times New Roman" pitchFamily="18" charset="0"/>
              </a:endParaRPr>
            </a:p>
          </p:txBody>
        </p:sp>
        <p:sp>
          <p:nvSpPr>
            <p:cNvPr id="44055" name="Rectangle 69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ctr" rtl="0"/>
              <a:endParaRPr lang="en-US" altLang="he-IL" sz="2400">
                <a:latin typeface="Times New Roman" pitchFamily="18" charset="0"/>
              </a:endParaRPr>
            </a:p>
          </p:txBody>
        </p:sp>
      </p:grpSp>
      <p:sp>
        <p:nvSpPr>
          <p:cNvPr id="69702" name="WordArt 70" descr="אלון"/>
          <p:cNvSpPr>
            <a:spLocks noChangeArrowheads="1" noChangeShapeType="1" noTextEdit="1"/>
          </p:cNvSpPr>
          <p:nvPr/>
        </p:nvSpPr>
        <p:spPr bwMode="auto">
          <a:xfrm>
            <a:off x="798513" y="1179513"/>
            <a:ext cx="7597775" cy="3209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 dirty="0">
                <a:solidFill>
                  <a:schemeClr val="bg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Andalus"/>
              </a:rPr>
              <a:t>تهانينا وصلت بر الأمان بفضل قدراتك وفزت</a:t>
            </a:r>
          </a:p>
          <a:p>
            <a:pPr algn="ctr"/>
            <a:r>
              <a:rPr lang="ar-SA" sz="3600" kern="10" dirty="0">
                <a:solidFill>
                  <a:schemeClr val="bg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Andalus"/>
              </a:rPr>
              <a:t>بـ1000000ـمليون $</a:t>
            </a:r>
            <a:endParaRPr lang="he-IL" sz="3600" kern="10" dirty="0">
              <a:solidFill>
                <a:schemeClr val="bg2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</a:endParaRPr>
          </a:p>
        </p:txBody>
      </p:sp>
      <p:sp>
        <p:nvSpPr>
          <p:cNvPr id="44045" name="AutoShape 73" descr="2350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4046" name="AutoShape 75" descr="2350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4047" name="AutoShape 77" descr="2352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44048" name="AutoShape 79" descr="2352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96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6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35"/>
                </p:tgtEl>
              </p:cMediaNode>
            </p:audio>
          </p:childTnLst>
        </p:cTn>
      </p:par>
    </p:tnLst>
    <p:bldLst>
      <p:bldP spid="6970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3130550"/>
          </a:xfrm>
        </p:spPr>
        <p:txBody>
          <a:bodyPr/>
          <a:lstStyle/>
          <a:p>
            <a:pPr eaLnBrk="1" hangingPunct="1">
              <a:defRPr/>
            </a:pPr>
            <a:r>
              <a:rPr lang="ar-SA" sz="4800" dirty="0">
                <a:solidFill>
                  <a:schemeClr val="tx1"/>
                </a:solidFill>
                <a:cs typeface="Times New Roman" pitchFamily="18" charset="0"/>
              </a:rPr>
              <a:t>شكراً لكم على اشتراككم في المسابقة،</a:t>
            </a:r>
            <a:br>
              <a:rPr lang="ar-SA" sz="48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ar-SA" sz="4800" dirty="0">
                <a:solidFill>
                  <a:schemeClr val="tx1"/>
                </a:solidFill>
                <a:cs typeface="Times New Roman" pitchFamily="18" charset="0"/>
              </a:rPr>
              <a:t>إلى اللقاء في مسابقات </a:t>
            </a:r>
            <a:r>
              <a:rPr lang="ar-SA" sz="4800" dirty="0" err="1">
                <a:solidFill>
                  <a:schemeClr val="tx1"/>
                </a:solidFill>
                <a:cs typeface="Times New Roman" pitchFamily="18" charset="0"/>
              </a:rPr>
              <a:t>اخرى</a:t>
            </a:r>
            <a:br>
              <a:rPr lang="en-US" sz="48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ar-SA" sz="4800" dirty="0">
                <a:solidFill>
                  <a:schemeClr val="tx1"/>
                </a:solidFill>
                <a:cs typeface="Times New Roman" pitchFamily="18" charset="0"/>
              </a:rPr>
              <a:t>تحياتي: </a:t>
            </a:r>
            <a:r>
              <a:rPr lang="ar-SA" sz="4800">
                <a:solidFill>
                  <a:schemeClr val="tx1"/>
                </a:solidFill>
                <a:cs typeface="Times New Roman" pitchFamily="18" charset="0"/>
              </a:rPr>
              <a:t>عاطف عدنان </a:t>
            </a:r>
            <a:endParaRPr lang="en-US" sz="4800">
              <a:solidFill>
                <a:schemeClr val="tx1"/>
              </a:solidFill>
              <a:cs typeface="Times New Roman" pitchFamily="18" charset="0"/>
              <a:hlinkClick r:id="" action="ppaction://hlinkshowjump?jump=firstslide"/>
            </a:endParaRPr>
          </a:p>
        </p:txBody>
      </p:sp>
      <p:sp>
        <p:nvSpPr>
          <p:cNvPr id="71683" name="AutoShape 3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1978025" y="4005263"/>
            <a:ext cx="5041900" cy="1008062"/>
          </a:xfrm>
          <a:prstGeom prst="actionButtonBlank">
            <a:avLst/>
          </a:prstGeom>
          <a:solidFill>
            <a:srgbClr val="99CCFF"/>
          </a:solidFill>
          <a:ln w="158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ar-SA" sz="6000" b="1">
                <a:effectLst>
                  <a:outerShdw blurRad="38100" dist="38100" dir="2700000" algn="tl">
                    <a:srgbClr val="000000"/>
                  </a:outerShdw>
                </a:effectLst>
              </a:rPr>
              <a:t>خروج</a:t>
            </a:r>
            <a:endParaRPr lang="en-US" sz="6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76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SA">
                <a:cs typeface="Times New Roman" pitchFamily="18" charset="0"/>
              </a:rPr>
              <a:t>جمهور 1</a:t>
            </a:r>
            <a:endParaRPr lang="en-US">
              <a:cs typeface="Times New Roman" pitchFamily="18" charset="0"/>
            </a:endParaRPr>
          </a:p>
        </p:txBody>
      </p:sp>
      <p:graphicFrame>
        <p:nvGraphicFramePr>
          <p:cNvPr id="2" name="Object 3" descr="sjg-internet"/>
          <p:cNvGraphicFramePr>
            <a:graphicFrameLocks noGrp="1" noChangeAspect="1"/>
          </p:cNvGraphicFramePr>
          <p:nvPr>
            <p:ph idx="1"/>
          </p:nvPr>
        </p:nvGraphicFramePr>
        <p:xfrm>
          <a:off x="50800" y="808038"/>
          <a:ext cx="9042400" cy="5999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8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r>
              <a:rPr lang="ar-SA" altLang="he-IL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للسؤال</a:t>
            </a:r>
            <a:endParaRPr lang="en-US" altLang="he-IL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 animBg="0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74725"/>
          </a:xfrm>
        </p:spPr>
        <p:txBody>
          <a:bodyPr/>
          <a:lstStyle/>
          <a:p>
            <a:pPr eaLnBrk="1" hangingPunct="1">
              <a:defRPr/>
            </a:pPr>
            <a:r>
              <a:rPr lang="ar-SA">
                <a:cs typeface="Times New Roman" pitchFamily="18" charset="0"/>
              </a:rPr>
              <a:t>جمهور 11</a:t>
            </a:r>
            <a:endParaRPr lang="en-US">
              <a:cs typeface="Times New Roman" pitchFamily="18" charset="0"/>
            </a:endParaRPr>
          </a:p>
        </p:txBody>
      </p:sp>
      <p:graphicFrame>
        <p:nvGraphicFramePr>
          <p:cNvPr id="2" name="Object 3" descr="sjg-internet"/>
          <p:cNvGraphicFramePr>
            <a:graphicFrameLocks noGrp="1" noChangeAspect="1"/>
          </p:cNvGraphicFramePr>
          <p:nvPr>
            <p:ph idx="1"/>
          </p:nvPr>
        </p:nvGraphicFramePr>
        <p:xfrm>
          <a:off x="50800" y="808038"/>
          <a:ext cx="9042400" cy="5999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2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r>
              <a:rPr lang="ar-SA" altLang="he-IL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للسؤال</a:t>
            </a:r>
            <a:endParaRPr lang="en-US" altLang="he-IL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 animBg="0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62475" y="188913"/>
            <a:ext cx="4186238" cy="581025"/>
          </a:xfrm>
        </p:spPr>
        <p:txBody>
          <a:bodyPr/>
          <a:lstStyle/>
          <a:p>
            <a:pPr eaLnBrk="1" hangingPunct="1">
              <a:defRPr/>
            </a:pPr>
            <a:r>
              <a:rPr lang="ar-SA" sz="4000">
                <a:cs typeface="Times New Roman" pitchFamily="18" charset="0"/>
              </a:rPr>
              <a:t>جمهور 2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3076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r>
              <a:rPr lang="ar-SA" altLang="he-IL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للسؤال</a:t>
            </a:r>
            <a:endParaRPr lang="en-US" altLang="he-IL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0800" y="1011238"/>
          <a:ext cx="8737600" cy="579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 animBg="0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463" y="188913"/>
            <a:ext cx="4114800" cy="652462"/>
          </a:xfrm>
        </p:spPr>
        <p:txBody>
          <a:bodyPr/>
          <a:lstStyle/>
          <a:p>
            <a:pPr eaLnBrk="1" hangingPunct="1">
              <a:defRPr/>
            </a:pPr>
            <a:r>
              <a:rPr lang="ar-SA" sz="4000">
                <a:cs typeface="Times New Roman" pitchFamily="18" charset="0"/>
              </a:rPr>
              <a:t>جمهور 22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4100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r>
              <a:rPr lang="ar-SA" altLang="he-IL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للسؤال</a:t>
            </a:r>
            <a:endParaRPr lang="en-US" altLang="he-IL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0800" y="1011238"/>
          <a:ext cx="8737600" cy="579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 animBg="0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188913"/>
            <a:ext cx="4186237" cy="576262"/>
          </a:xfrm>
        </p:spPr>
        <p:txBody>
          <a:bodyPr/>
          <a:lstStyle/>
          <a:p>
            <a:pPr eaLnBrk="1" hangingPunct="1">
              <a:defRPr/>
            </a:pPr>
            <a:r>
              <a:rPr lang="ar-SA" sz="4000">
                <a:cs typeface="Times New Roman" pitchFamily="18" charset="0"/>
              </a:rPr>
              <a:t>جمهور 44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5124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r>
              <a:rPr lang="ar-SA" altLang="he-IL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للسؤال</a:t>
            </a:r>
            <a:endParaRPr lang="en-US" altLang="he-IL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4" descr="sjg-internet"/>
          <p:cNvGraphicFramePr>
            <a:graphicFrameLocks noGrp="1" noChangeAspect="1"/>
          </p:cNvGraphicFramePr>
          <p:nvPr>
            <p:ph idx="1"/>
          </p:nvPr>
        </p:nvGraphicFramePr>
        <p:xfrm>
          <a:off x="50800" y="1023938"/>
          <a:ext cx="9042400" cy="5999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 animBg="0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4648200" y="4784725"/>
            <a:ext cx="4267200" cy="914400"/>
          </a:xfrm>
          <a:prstGeom prst="flowChartPreparation">
            <a:avLst/>
          </a:prstGeom>
          <a:solidFill>
            <a:schemeClr val="bg2"/>
          </a:solidFill>
          <a:ln w="57150" algn="ctr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101600" y="433387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$1,000</a:t>
            </a:r>
          </a:p>
        </p:txBody>
      </p:sp>
      <p:sp>
        <p:nvSpPr>
          <p:cNvPr id="14377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78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79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80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4383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4384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4385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4386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4387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4388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4390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/>
            <a:endParaRPr lang="en-US" altLang="he-IL" sz="2400">
              <a:latin typeface="Times New Roman" pitchFamily="18" charset="0"/>
            </a:endParaRPr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4392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4393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4394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4395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0300" name="Text Box 60"/>
          <p:cNvSpPr txBox="1">
            <a:spLocks noChangeArrowheads="1"/>
          </p:cNvSpPr>
          <p:nvPr/>
        </p:nvSpPr>
        <p:spPr bwMode="auto">
          <a:xfrm>
            <a:off x="2568575" y="3729038"/>
            <a:ext cx="6575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32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الإجابة صحيحة وهي </a:t>
            </a:r>
            <a:r>
              <a:rPr lang="ar-SA" altLang="he-IL" sz="3200" b="1" dirty="0">
                <a:solidFill>
                  <a:srgbClr val="0000F2"/>
                </a:solidFill>
                <a:latin typeface="Times New Roman" pitchFamily="18" charset="0"/>
                <a:cs typeface="Times New Roman" pitchFamily="18" charset="0"/>
              </a:rPr>
              <a:t>مسير الليل</a:t>
            </a:r>
            <a:endParaRPr lang="en-US" altLang="he-IL" sz="3200" b="1" dirty="0">
              <a:solidFill>
                <a:srgbClr val="0000F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97" name="AutoShape 61">
            <a:hlinkClick r:id="" action="ppaction://hlinkshowjump?jump=nextslide" highlightClick="1">
              <a:snd r:embed="rId3" name="New Question.wav"/>
            </a:hlinkClick>
          </p:cNvPr>
          <p:cNvSpPr>
            <a:spLocks noChangeArrowheads="1"/>
          </p:cNvSpPr>
          <p:nvPr/>
        </p:nvSpPr>
        <p:spPr bwMode="auto">
          <a:xfrm rot="5400000">
            <a:off x="4857750" y="330200"/>
            <a:ext cx="1546225" cy="2771775"/>
          </a:xfrm>
          <a:prstGeom prst="actionButtonForwardNex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/>
            <a:r>
              <a:rPr lang="ar-SA" altLang="he-IL" sz="4800">
                <a:solidFill>
                  <a:schemeClr val="bg1"/>
                </a:solidFill>
                <a:latin typeface="Times New Roman" pitchFamily="18" charset="0"/>
                <a:cs typeface="Andalus" pitchFamily="2" charset="-78"/>
              </a:rPr>
              <a:t>السؤال التالي</a:t>
            </a:r>
            <a:endParaRPr lang="en-US" altLang="he-IL" sz="4800">
              <a:solidFill>
                <a:schemeClr val="bg1"/>
              </a:solidFill>
              <a:latin typeface="Times New Roman" pitchFamily="18" charset="0"/>
              <a:cs typeface="Andalus" pitchFamily="2" charset="-78"/>
            </a:endParaRPr>
          </a:p>
        </p:txBody>
      </p:sp>
      <p:sp>
        <p:nvSpPr>
          <p:cNvPr id="10303" name="Text Box 63"/>
          <p:cNvSpPr txBox="1">
            <a:spLocks noChangeArrowheads="1"/>
          </p:cNvSpPr>
          <p:nvPr/>
        </p:nvSpPr>
        <p:spPr bwMode="auto">
          <a:xfrm>
            <a:off x="5097463" y="4929188"/>
            <a:ext cx="3214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he-IL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1) مسير الليل</a:t>
            </a:r>
            <a:endParaRPr lang="en-US" altLang="he-IL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18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0" grpId="0" autoUpdateAnimBg="0"/>
      <p:bldP spid="10303" grpId="0"/>
      <p:bldP spid="10303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00563" y="188913"/>
            <a:ext cx="4330700" cy="576262"/>
          </a:xfrm>
        </p:spPr>
        <p:txBody>
          <a:bodyPr/>
          <a:lstStyle/>
          <a:p>
            <a:pPr eaLnBrk="1" hangingPunct="1">
              <a:defRPr/>
            </a:pPr>
            <a:r>
              <a:rPr lang="ar-SA" sz="4000">
                <a:cs typeface="Times New Roman" pitchFamily="18" charset="0"/>
              </a:rPr>
              <a:t>جمهور 4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6148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r>
              <a:rPr lang="ar-SA" altLang="he-IL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للسؤال</a:t>
            </a:r>
            <a:endParaRPr lang="en-US" altLang="he-IL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4" descr="sjg-internet"/>
          <p:cNvGraphicFramePr>
            <a:graphicFrameLocks noGrp="1" noChangeAspect="1"/>
          </p:cNvGraphicFramePr>
          <p:nvPr>
            <p:ph idx="1"/>
          </p:nvPr>
        </p:nvGraphicFramePr>
        <p:xfrm>
          <a:off x="50800" y="1023938"/>
          <a:ext cx="9042400" cy="5999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 animBg="0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88913"/>
            <a:ext cx="3714750" cy="650875"/>
          </a:xfrm>
        </p:spPr>
        <p:txBody>
          <a:bodyPr/>
          <a:lstStyle/>
          <a:p>
            <a:pPr eaLnBrk="1" hangingPunct="1">
              <a:defRPr/>
            </a:pPr>
            <a:r>
              <a:rPr lang="ar-SA" sz="4000">
                <a:cs typeface="Times New Roman" pitchFamily="18" charset="0"/>
              </a:rPr>
              <a:t>هاتف1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46083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r>
              <a:rPr lang="ar-SA" altLang="he-IL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للسؤال</a:t>
            </a:r>
            <a:endParaRPr lang="en-US" altLang="he-IL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6740" name="Picture 4" descr="phon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2028825"/>
            <a:ext cx="38798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3729038" y="2541588"/>
            <a:ext cx="16986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altLang="he-IL" sz="4800">
                <a:latin typeface="Times New Roman" pitchFamily="18" charset="0"/>
              </a:rPr>
              <a:t>1</a:t>
            </a:r>
            <a:endParaRPr lang="en-US" altLang="he-IL" sz="800">
              <a:latin typeface="Times New Roman" pitchFamily="18" charset="0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3622675" y="2092325"/>
            <a:ext cx="173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endParaRPr lang="en-US" altLang="he-IL" sz="2400">
              <a:latin typeface="Times New Roman" pitchFamily="18" charset="0"/>
            </a:endParaRP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3446463" y="1512888"/>
            <a:ext cx="189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latin typeface="Times New Roman" pitchFamily="18" charset="0"/>
              </a:rPr>
              <a:t>ring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6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6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6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6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s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4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4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4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4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2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6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6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6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6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/>
      <p:bldP spid="11674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phon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2028825"/>
            <a:ext cx="38798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570288" y="2498725"/>
            <a:ext cx="20335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altLang="he-IL" sz="5400">
                <a:latin typeface="Times New Roman" pitchFamily="18" charset="0"/>
              </a:rPr>
              <a:t>2</a:t>
            </a:r>
            <a:r>
              <a:rPr lang="en-US" altLang="he-IL" sz="3600">
                <a:latin typeface="Times New Roman" pitchFamily="18" charset="0"/>
              </a:rPr>
              <a:t> </a:t>
            </a:r>
            <a:r>
              <a:rPr lang="en-US" altLang="he-IL" sz="4400">
                <a:latin typeface="Times New Roman" pitchFamily="18" charset="0"/>
              </a:rPr>
              <a:t>2</a:t>
            </a:r>
            <a:r>
              <a:rPr lang="en-US" altLang="he-IL" sz="3600">
                <a:latin typeface="Times New Roman" pitchFamily="18" charset="0"/>
              </a:rPr>
              <a:t> 2 </a:t>
            </a:r>
            <a:r>
              <a:rPr lang="en-US" altLang="he-IL" sz="2800">
                <a:latin typeface="Times New Roman" pitchFamily="18" charset="0"/>
              </a:rPr>
              <a:t>2 </a:t>
            </a:r>
            <a:r>
              <a:rPr lang="en-US" altLang="he-IL" sz="2000">
                <a:latin typeface="Times New Roman" pitchFamily="18" charset="0"/>
              </a:rPr>
              <a:t>2 </a:t>
            </a:r>
            <a:r>
              <a:rPr lang="en-US" altLang="he-IL" sz="1600">
                <a:latin typeface="Times New Roman" pitchFamily="18" charset="0"/>
              </a:rPr>
              <a:t>2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title"/>
          </p:nvPr>
        </p:nvSpPr>
        <p:spPr>
          <a:xfrm>
            <a:off x="4932363" y="115888"/>
            <a:ext cx="3714750" cy="650875"/>
          </a:xfrm>
        </p:spPr>
        <p:txBody>
          <a:bodyPr/>
          <a:lstStyle/>
          <a:p>
            <a:pPr eaLnBrk="1" hangingPunct="1">
              <a:defRPr/>
            </a:pPr>
            <a:r>
              <a:rPr lang="ar-SA" sz="4000">
                <a:cs typeface="Times New Roman" pitchFamily="18" charset="0"/>
              </a:rPr>
              <a:t>هاتف 2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47109" name="AutoShape 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r>
              <a:rPr lang="ar-SA" altLang="he-IL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للسؤال</a:t>
            </a:r>
            <a:endParaRPr lang="en-US" altLang="he-IL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hon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2028825"/>
            <a:ext cx="38798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686175" y="2801938"/>
            <a:ext cx="1785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altLang="he-IL" sz="4400">
                <a:latin typeface="Times New Roman" pitchFamily="18" charset="0"/>
              </a:rPr>
              <a:t>3 </a:t>
            </a:r>
            <a:r>
              <a:rPr lang="en-US" altLang="he-IL" sz="3600">
                <a:latin typeface="Times New Roman" pitchFamily="18" charset="0"/>
              </a:rPr>
              <a:t>3</a:t>
            </a:r>
            <a:r>
              <a:rPr lang="en-US" altLang="he-IL" sz="4400">
                <a:latin typeface="Times New Roman" pitchFamily="18" charset="0"/>
              </a:rPr>
              <a:t> </a:t>
            </a:r>
            <a:r>
              <a:rPr lang="en-US" altLang="he-IL" sz="2800">
                <a:latin typeface="Times New Roman" pitchFamily="18" charset="0"/>
              </a:rPr>
              <a:t>3</a:t>
            </a:r>
            <a:r>
              <a:rPr lang="en-US" altLang="he-IL" sz="4400">
                <a:latin typeface="Times New Roman" pitchFamily="18" charset="0"/>
              </a:rPr>
              <a:t> </a:t>
            </a:r>
            <a:r>
              <a:rPr lang="en-US" altLang="he-IL" sz="2000">
                <a:latin typeface="Times New Roman" pitchFamily="18" charset="0"/>
              </a:rPr>
              <a:t>3  </a:t>
            </a:r>
            <a:r>
              <a:rPr lang="en-US" altLang="he-IL" sz="1200">
                <a:latin typeface="Times New Roman" pitchFamily="18" charset="0"/>
              </a:rPr>
              <a:t>3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title"/>
          </p:nvPr>
        </p:nvSpPr>
        <p:spPr>
          <a:xfrm>
            <a:off x="5003800" y="115888"/>
            <a:ext cx="3714750" cy="650875"/>
          </a:xfrm>
        </p:spPr>
        <p:txBody>
          <a:bodyPr/>
          <a:lstStyle/>
          <a:p>
            <a:pPr eaLnBrk="1" hangingPunct="1">
              <a:defRPr/>
            </a:pPr>
            <a:r>
              <a:rPr lang="ar-SA" sz="4000">
                <a:cs typeface="Times New Roman" pitchFamily="18" charset="0"/>
              </a:rPr>
              <a:t>هاتف 3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48133" name="AutoShape 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r>
              <a:rPr lang="ar-SA" altLang="he-IL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للسؤال</a:t>
            </a:r>
            <a:endParaRPr lang="en-US" altLang="he-IL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phon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2028825"/>
            <a:ext cx="38798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686175" y="2801938"/>
            <a:ext cx="178593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altLang="he-IL" sz="4400">
                <a:latin typeface="Times New Roman" pitchFamily="18" charset="0"/>
              </a:rPr>
              <a:t>4</a:t>
            </a:r>
            <a:r>
              <a:rPr lang="en-US" altLang="he-IL" sz="4800">
                <a:latin typeface="Times New Roman" pitchFamily="18" charset="0"/>
              </a:rPr>
              <a:t> </a:t>
            </a:r>
            <a:r>
              <a:rPr lang="en-US" altLang="he-IL" sz="3200">
                <a:latin typeface="Times New Roman" pitchFamily="18" charset="0"/>
              </a:rPr>
              <a:t>4</a:t>
            </a:r>
            <a:r>
              <a:rPr lang="en-US" altLang="he-IL" sz="4800">
                <a:latin typeface="Times New Roman" pitchFamily="18" charset="0"/>
              </a:rPr>
              <a:t> </a:t>
            </a:r>
            <a:r>
              <a:rPr lang="en-US" altLang="he-IL" sz="2400">
                <a:latin typeface="Times New Roman" pitchFamily="18" charset="0"/>
              </a:rPr>
              <a:t>4</a:t>
            </a:r>
            <a:r>
              <a:rPr lang="en-US" altLang="he-IL" sz="4800">
                <a:latin typeface="Times New Roman" pitchFamily="18" charset="0"/>
              </a:rPr>
              <a:t> </a:t>
            </a:r>
            <a:r>
              <a:rPr lang="en-US" altLang="he-IL">
                <a:latin typeface="Times New Roman" pitchFamily="18" charset="0"/>
              </a:rPr>
              <a:t>4</a:t>
            </a:r>
            <a:r>
              <a:rPr lang="en-US" altLang="he-IL" sz="4800">
                <a:latin typeface="Times New Roman" pitchFamily="18" charset="0"/>
              </a:rPr>
              <a:t> </a:t>
            </a:r>
            <a:r>
              <a:rPr lang="en-US" altLang="he-IL" sz="1200">
                <a:latin typeface="Times New Roman" pitchFamily="18" charset="0"/>
              </a:rPr>
              <a:t>4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>
          <a:xfrm>
            <a:off x="5003800" y="185738"/>
            <a:ext cx="3714750" cy="650875"/>
          </a:xfrm>
        </p:spPr>
        <p:txBody>
          <a:bodyPr/>
          <a:lstStyle/>
          <a:p>
            <a:pPr eaLnBrk="1" hangingPunct="1">
              <a:defRPr/>
            </a:pPr>
            <a:r>
              <a:rPr lang="ar-SA" sz="4000">
                <a:cs typeface="Times New Roman" pitchFamily="18" charset="0"/>
              </a:rPr>
              <a:t>هاتف 4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49157" name="AutoShape 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r>
              <a:rPr lang="ar-SA" altLang="he-IL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للسؤال</a:t>
            </a:r>
            <a:endParaRPr lang="en-US" altLang="he-IL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344988" y="115888"/>
            <a:ext cx="4691062" cy="652462"/>
          </a:xfrm>
        </p:spPr>
        <p:txBody>
          <a:bodyPr/>
          <a:lstStyle/>
          <a:p>
            <a:pPr eaLnBrk="1" hangingPunct="1">
              <a:defRPr/>
            </a:pPr>
            <a:r>
              <a:rPr lang="ar-SA" sz="4000">
                <a:cs typeface="Times New Roman" pitchFamily="18" charset="0"/>
              </a:rPr>
              <a:t>جمهور 3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7172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r>
              <a:rPr lang="ar-SA" altLang="he-IL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للسؤال</a:t>
            </a:r>
            <a:endParaRPr lang="en-US" altLang="he-IL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4" descr="sjg-internet"/>
          <p:cNvGraphicFramePr>
            <a:graphicFrameLocks noGrp="1" noChangeAspect="1"/>
          </p:cNvGraphicFramePr>
          <p:nvPr>
            <p:ph idx="1"/>
          </p:nvPr>
        </p:nvGraphicFramePr>
        <p:xfrm>
          <a:off x="50800" y="808038"/>
          <a:ext cx="9042400" cy="5999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 animBg="0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450" y="115888"/>
            <a:ext cx="4546600" cy="652462"/>
          </a:xfrm>
        </p:spPr>
        <p:txBody>
          <a:bodyPr/>
          <a:lstStyle/>
          <a:p>
            <a:pPr eaLnBrk="1" hangingPunct="1">
              <a:defRPr/>
            </a:pPr>
            <a:r>
              <a:rPr lang="ar-SA" sz="4000">
                <a:cs typeface="Times New Roman" pitchFamily="18" charset="0"/>
              </a:rPr>
              <a:t>جمهور 33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8196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r>
              <a:rPr lang="ar-SA" altLang="he-IL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للسؤال</a:t>
            </a:r>
            <a:endParaRPr lang="en-US" altLang="he-IL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4" descr="sjg-internet"/>
          <p:cNvGraphicFramePr>
            <a:graphicFrameLocks noGrp="1" noChangeAspect="1"/>
          </p:cNvGraphicFramePr>
          <p:nvPr>
            <p:ph idx="1"/>
          </p:nvPr>
        </p:nvGraphicFramePr>
        <p:xfrm>
          <a:off x="50800" y="808038"/>
          <a:ext cx="9042400" cy="5999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 animBg="0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960938" y="160338"/>
            <a:ext cx="3643312" cy="604837"/>
          </a:xfrm>
        </p:spPr>
        <p:txBody>
          <a:bodyPr/>
          <a:lstStyle/>
          <a:p>
            <a:pPr eaLnBrk="1" hangingPunct="1">
              <a:defRPr/>
            </a:pPr>
            <a:r>
              <a:rPr lang="ar-SA" sz="4000">
                <a:cs typeface="Times New Roman" pitchFamily="18" charset="0"/>
              </a:rPr>
              <a:t>1000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50179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/>
            <a:r>
              <a:rPr lang="ar-SA" altLang="he-IL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للمسابقة</a:t>
            </a:r>
            <a:endParaRPr lang="en-US" altLang="he-IL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614363" y="2409825"/>
            <a:ext cx="7723187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ar-SA" sz="3600" b="1">
                <a:latin typeface="Times New Roman" pitchFamily="18" charset="0"/>
                <a:cs typeface="Times New Roman" pitchFamily="18" charset="0"/>
              </a:rPr>
              <a:t>كل الاحترام</a:t>
            </a:r>
          </a:p>
          <a:p>
            <a:pPr algn="ctr" rtl="0" eaLnBrk="0" hangingPunct="0">
              <a:spcBef>
                <a:spcPct val="50000"/>
              </a:spcBef>
              <a:defRPr/>
            </a:pPr>
            <a:r>
              <a:rPr lang="ar-SA" sz="3600" b="1">
                <a:latin typeface="Times New Roman" pitchFamily="18" charset="0"/>
                <a:cs typeface="Times New Roman" pitchFamily="18" charset="0"/>
              </a:rPr>
              <a:t>وصلت إلى جزيرة الأمان رقم 1</a:t>
            </a:r>
          </a:p>
          <a:p>
            <a:pPr algn="ctr" rtl="0" eaLnBrk="0" hangingPunct="0">
              <a:spcBef>
                <a:spcPct val="50000"/>
              </a:spcBef>
              <a:defRPr/>
            </a:pPr>
            <a:r>
              <a:rPr lang="ar-SA" sz="3600" b="1">
                <a:latin typeface="Times New Roman" pitchFamily="18" charset="0"/>
                <a:cs typeface="Times New Roman" pitchFamily="18" charset="0"/>
              </a:rPr>
              <a:t> جائزة 1000 $ مضمونة </a:t>
            </a:r>
          </a:p>
          <a:p>
            <a:pPr algn="ctr" rtl="0" eaLnBrk="0" hangingPunct="0">
              <a:spcBef>
                <a:spcPct val="50000"/>
              </a:spcBef>
              <a:defRPr/>
            </a:pP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6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/>
      <p:bldP spid="129028" grpId="1"/>
      <p:bldP spid="129028" grpId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0" y="188913"/>
            <a:ext cx="3643313" cy="604837"/>
          </a:xfrm>
        </p:spPr>
        <p:txBody>
          <a:bodyPr/>
          <a:lstStyle/>
          <a:p>
            <a:pPr eaLnBrk="1" hangingPunct="1">
              <a:defRPr/>
            </a:pPr>
            <a:r>
              <a:rPr lang="ar-SA" sz="4000">
                <a:cs typeface="Times New Roman" pitchFamily="18" charset="0"/>
              </a:rPr>
              <a:t>32000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51203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r>
              <a:rPr lang="ar-SA" altLang="he-IL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للسؤال</a:t>
            </a:r>
            <a:endParaRPr lang="en-US" altLang="he-IL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771525" y="2166938"/>
            <a:ext cx="772318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ar-SA" sz="3600" b="1">
                <a:latin typeface="Times New Roman" pitchFamily="18" charset="0"/>
                <a:cs typeface="Times New Roman" pitchFamily="18" charset="0"/>
              </a:rPr>
              <a:t>كل الاحترام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ar-SA" sz="3600" b="1">
                <a:latin typeface="Times New Roman" pitchFamily="18" charset="0"/>
                <a:cs typeface="Times New Roman" pitchFamily="18" charset="0"/>
              </a:rPr>
              <a:t>وصلت إلى جزيرة أمان رقم 2</a:t>
            </a:r>
          </a:p>
          <a:p>
            <a:pPr algn="ctr" rtl="0" eaLnBrk="0" hangingPunct="0">
              <a:spcBef>
                <a:spcPct val="50000"/>
              </a:spcBef>
              <a:defRPr/>
            </a:pPr>
            <a:r>
              <a:rPr lang="ar-SA" sz="3600" b="1">
                <a:latin typeface="Times New Roman" pitchFamily="18" charset="0"/>
                <a:cs typeface="Times New Roman" pitchFamily="18" charset="0"/>
              </a:rPr>
              <a:t> جائزة 32000 $ مضمونة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/>
      <p:bldP spid="131076" grpId="1"/>
      <p:bldP spid="131076" grpId="2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115888"/>
            <a:ext cx="4064000" cy="708025"/>
          </a:xfrm>
        </p:spPr>
        <p:txBody>
          <a:bodyPr/>
          <a:lstStyle/>
          <a:p>
            <a:pPr eaLnBrk="1" hangingPunct="1">
              <a:defRPr/>
            </a:pPr>
            <a:r>
              <a:rPr lang="ar-SA" sz="4000">
                <a:cs typeface="Times New Roman" pitchFamily="18" charset="0"/>
              </a:rPr>
              <a:t>خطأ عودة للسؤال الأول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52227" name="WordArt 3"/>
          <p:cNvSpPr>
            <a:spLocks noChangeArrowheads="1" noChangeShapeType="1" noTextEdit="1"/>
          </p:cNvSpPr>
          <p:nvPr/>
        </p:nvSpPr>
        <p:spPr bwMode="auto">
          <a:xfrm>
            <a:off x="2987675" y="2276475"/>
            <a:ext cx="3378200" cy="1292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أخطأت</a:t>
            </a:r>
            <a:endParaRPr lang="he-IL" sz="3600" kern="1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222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-5400000">
            <a:off x="602773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r>
              <a:rPr lang="ar-SA" altLang="he-IL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للأسئلة من جديد</a:t>
            </a:r>
            <a:endParaRPr lang="en-US" altLang="he-IL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25" name="WordArt 5"/>
          <p:cNvSpPr>
            <a:spLocks noChangeArrowheads="1" noChangeShapeType="1" noTextEdit="1"/>
          </p:cNvSpPr>
          <p:nvPr/>
        </p:nvSpPr>
        <p:spPr bwMode="auto">
          <a:xfrm>
            <a:off x="1331913" y="4941888"/>
            <a:ext cx="6337300" cy="1038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ستعود لمحطة رقم 1 السؤال الأول</a:t>
            </a:r>
            <a:endParaRPr lang="he-IL" sz="3600" kern="10">
              <a:ln w="3175">
                <a:solidFill>
                  <a:srgbClr val="000000"/>
                </a:solidFill>
                <a:round/>
                <a:headEnd/>
                <a:tailEnd/>
              </a:ln>
              <a:solidFill>
                <a:srgbClr val="CCFF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2230" name="WordArt 6"/>
          <p:cNvSpPr>
            <a:spLocks noChangeArrowheads="1" noChangeShapeType="1" noTextEdit="1"/>
          </p:cNvSpPr>
          <p:nvPr/>
        </p:nvSpPr>
        <p:spPr bwMode="auto">
          <a:xfrm>
            <a:off x="2268538" y="3860800"/>
            <a:ext cx="4360862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خسارة .... لم تقطع الثلث الأول بعد</a:t>
            </a:r>
            <a:endParaRPr lang="he-IL" sz="3600" kern="10">
              <a:solidFill>
                <a:srgbClr val="008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0" y="408781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$1,000</a:t>
            </a:r>
          </a:p>
        </p:txBody>
      </p:sp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5402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5404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5405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5406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5407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5408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5409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5410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5411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5412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5413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5414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endParaRPr lang="en-US" altLang="he-IL" sz="2400">
              <a:latin typeface="Times New Roman" pitchFamily="18" charset="0"/>
            </a:endParaRPr>
          </a:p>
        </p:txBody>
      </p:sp>
      <p:sp>
        <p:nvSpPr>
          <p:cNvPr id="15415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5416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5417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5418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5419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pic>
        <p:nvPicPr>
          <p:cNvPr id="15420" name="Picture 60" descr="phone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1" name="Picture 61" descr="pepol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422" name="Group 62"/>
          <p:cNvGrpSpPr>
            <a:grpSpLocks/>
          </p:cNvGrpSpPr>
          <p:nvPr/>
        </p:nvGrpSpPr>
        <p:grpSpPr bwMode="auto">
          <a:xfrm>
            <a:off x="4789488" y="0"/>
            <a:ext cx="1320800" cy="1000125"/>
            <a:chOff x="2926" y="1179"/>
            <a:chExt cx="832" cy="648"/>
          </a:xfrm>
        </p:grpSpPr>
        <p:sp>
          <p:nvSpPr>
            <p:cNvPr id="15428" name="Rectangle 63"/>
            <p:cNvSpPr>
              <a:spLocks noChangeArrowheads="1"/>
            </p:cNvSpPr>
            <p:nvPr/>
          </p:nvSpPr>
          <p:spPr bwMode="auto">
            <a:xfrm>
              <a:off x="3465" y="1243"/>
              <a:ext cx="220" cy="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eaLnBrk="1" hangingPunct="1"/>
              <a:endParaRPr lang="ar-SA" altLang="he-IL"/>
            </a:p>
          </p:txBody>
        </p:sp>
        <p:sp>
          <p:nvSpPr>
            <p:cNvPr id="15429" name="Rectangle 64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926" y="1179"/>
              <a:ext cx="832" cy="64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eaLnBrk="1" hangingPunct="1"/>
              <a:endParaRPr lang="ar-SA" altLang="he-IL"/>
            </a:p>
          </p:txBody>
        </p:sp>
        <p:grpSp>
          <p:nvGrpSpPr>
            <p:cNvPr id="15430" name="Group 65"/>
            <p:cNvGrpSpPr>
              <a:grpSpLocks/>
            </p:cNvGrpSpPr>
            <p:nvPr/>
          </p:nvGrpSpPr>
          <p:grpSpPr bwMode="auto">
            <a:xfrm>
              <a:off x="2989" y="1233"/>
              <a:ext cx="220" cy="229"/>
              <a:chOff x="3026" y="1453"/>
              <a:chExt cx="220" cy="229"/>
            </a:xfrm>
          </p:grpSpPr>
          <p:sp>
            <p:nvSpPr>
              <p:cNvPr id="15436" name="Rectangle 66"/>
              <p:cNvSpPr>
                <a:spLocks noChangeArrowheads="1"/>
              </p:cNvSpPr>
              <p:nvPr/>
            </p:nvSpPr>
            <p:spPr bwMode="auto">
              <a:xfrm>
                <a:off x="3026" y="1462"/>
                <a:ext cx="220" cy="22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ar-SA" altLang="he-IL"/>
              </a:p>
            </p:txBody>
          </p:sp>
          <p:sp>
            <p:nvSpPr>
              <p:cNvPr id="15437" name="Line 67"/>
              <p:cNvSpPr>
                <a:spLocks noChangeShapeType="1"/>
              </p:cNvSpPr>
              <p:nvPr/>
            </p:nvSpPr>
            <p:spPr bwMode="auto">
              <a:xfrm flipH="1">
                <a:off x="3026" y="1453"/>
                <a:ext cx="220" cy="22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5438" name="Line 68"/>
              <p:cNvSpPr>
                <a:spLocks noChangeShapeType="1"/>
              </p:cNvSpPr>
              <p:nvPr/>
            </p:nvSpPr>
            <p:spPr bwMode="auto">
              <a:xfrm>
                <a:off x="3035" y="1453"/>
                <a:ext cx="201" cy="22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5431" name="Group 69"/>
            <p:cNvGrpSpPr>
              <a:grpSpLocks/>
            </p:cNvGrpSpPr>
            <p:nvPr/>
          </p:nvGrpSpPr>
          <p:grpSpPr bwMode="auto">
            <a:xfrm>
              <a:off x="3456" y="1526"/>
              <a:ext cx="220" cy="229"/>
              <a:chOff x="3026" y="1453"/>
              <a:chExt cx="220" cy="229"/>
            </a:xfrm>
          </p:grpSpPr>
          <p:sp>
            <p:nvSpPr>
              <p:cNvPr id="15433" name="Rectangle 70">
                <a:hlinkClick r:id="rId8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3026" y="1462"/>
                <a:ext cx="220" cy="22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ar-SA" altLang="he-IL"/>
              </a:p>
            </p:txBody>
          </p:sp>
          <p:sp>
            <p:nvSpPr>
              <p:cNvPr id="15434" name="Line 71"/>
              <p:cNvSpPr>
                <a:spLocks noChangeShapeType="1"/>
              </p:cNvSpPr>
              <p:nvPr/>
            </p:nvSpPr>
            <p:spPr bwMode="auto">
              <a:xfrm flipH="1">
                <a:off x="3026" y="1453"/>
                <a:ext cx="220" cy="22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5435" name="Line 72"/>
              <p:cNvSpPr>
                <a:spLocks noChangeShapeType="1"/>
              </p:cNvSpPr>
              <p:nvPr/>
            </p:nvSpPr>
            <p:spPr bwMode="auto">
              <a:xfrm>
                <a:off x="3035" y="1453"/>
                <a:ext cx="201" cy="22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15432" name="Rectangle 73"/>
            <p:cNvSpPr>
              <a:spLocks noChangeArrowheads="1"/>
            </p:cNvSpPr>
            <p:nvPr/>
          </p:nvSpPr>
          <p:spPr bwMode="auto">
            <a:xfrm>
              <a:off x="2998" y="1527"/>
              <a:ext cx="220" cy="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eaLnBrk="1" hangingPunct="1"/>
              <a:endParaRPr lang="ar-SA" altLang="he-IL"/>
            </a:p>
          </p:txBody>
        </p:sp>
      </p:grpSp>
      <p:sp>
        <p:nvSpPr>
          <p:cNvPr id="12362" name="Text Box 74"/>
          <p:cNvSpPr txBox="1">
            <a:spLocks noChangeArrowheads="1"/>
          </p:cNvSpPr>
          <p:nvPr/>
        </p:nvSpPr>
        <p:spPr bwMode="auto">
          <a:xfrm>
            <a:off x="2630488" y="3786188"/>
            <a:ext cx="6267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ar-SA" altLang="he-IL" sz="3200" b="1" dirty="0">
                <a:latin typeface="Times New Roman" pitchFamily="18" charset="0"/>
                <a:cs typeface="Times New Roman" pitchFamily="18" charset="0"/>
              </a:rPr>
              <a:t>ما هو المعراج ؟</a:t>
            </a:r>
            <a:endParaRPr lang="en-US" altLang="he-I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63" name="Text Box 75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609600" y="5929313"/>
            <a:ext cx="32242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السّير على الأقدام</a:t>
            </a:r>
            <a:endParaRPr lang="en-US" altLang="he-IL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64" name="Text Box 76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5272088" y="4916488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الهبوط</a:t>
            </a:r>
            <a:endParaRPr lang="en-US" altLang="he-IL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65" name="Text Box 77">
            <a:hlinkClick r:id="" action="ppaction://hlinkshowjump?jump=nextslide">
              <a:snd r:embed="rId10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774700" y="4957763"/>
            <a:ext cx="3263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الصعود والارتقاء</a:t>
            </a:r>
            <a:endParaRPr lang="en-US" altLang="he-IL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66" name="Text Box 78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5257800" y="5943600"/>
            <a:ext cx="297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المسير ليلا</a:t>
            </a:r>
            <a:endParaRPr lang="en-US" altLang="he-IL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3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2" grpId="0"/>
      <p:bldP spid="12363" grpId="0"/>
      <p:bldP spid="12364" grpId="0"/>
      <p:bldP spid="12365" grpId="0"/>
      <p:bldP spid="1236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6213" y="115888"/>
            <a:ext cx="4978400" cy="708025"/>
          </a:xfrm>
        </p:spPr>
        <p:txBody>
          <a:bodyPr/>
          <a:lstStyle/>
          <a:p>
            <a:pPr eaLnBrk="1" hangingPunct="1">
              <a:defRPr/>
            </a:pPr>
            <a:r>
              <a:rPr lang="ar-SA" sz="4000">
                <a:cs typeface="Times New Roman" pitchFamily="18" charset="0"/>
              </a:rPr>
              <a:t>خطأ عودة للسؤال الخامس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53251" name="WordArt 3"/>
          <p:cNvSpPr>
            <a:spLocks noChangeArrowheads="1" noChangeShapeType="1" noTextEdit="1"/>
          </p:cNvSpPr>
          <p:nvPr/>
        </p:nvSpPr>
        <p:spPr bwMode="auto">
          <a:xfrm>
            <a:off x="2987675" y="2276475"/>
            <a:ext cx="3359150" cy="1303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أخطأت</a:t>
            </a:r>
            <a:endParaRPr lang="he-IL" sz="3600" kern="1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325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-5400000">
            <a:off x="602773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r>
              <a:rPr lang="ar-SA" altLang="he-IL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للأسئلة من جديد</a:t>
            </a:r>
            <a:endParaRPr lang="en-US" altLang="he-IL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173" name="WordArt 5"/>
          <p:cNvSpPr>
            <a:spLocks noChangeArrowheads="1" noChangeShapeType="1" noTextEdit="1"/>
          </p:cNvSpPr>
          <p:nvPr/>
        </p:nvSpPr>
        <p:spPr bwMode="auto">
          <a:xfrm>
            <a:off x="1187450" y="4724400"/>
            <a:ext cx="6840538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ستعود لمحطة رقم 2 السؤال الخامس</a:t>
            </a:r>
          </a:p>
          <a:p>
            <a:pPr algn="ctr"/>
            <a:r>
              <a:rPr lang="ar-SA" sz="3600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$1,000</a:t>
            </a:r>
            <a:endParaRPr lang="he-IL" sz="3600" kern="10">
              <a:ln w="3175">
                <a:solidFill>
                  <a:srgbClr val="000000"/>
                </a:solidFill>
                <a:round/>
                <a:headEnd/>
                <a:tailEnd/>
              </a:ln>
              <a:solidFill>
                <a:srgbClr val="CCFF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3254" name="WordArt 6"/>
          <p:cNvSpPr>
            <a:spLocks noChangeArrowheads="1" noChangeShapeType="1" noTextEdit="1"/>
          </p:cNvSpPr>
          <p:nvPr/>
        </p:nvSpPr>
        <p:spPr bwMode="auto">
          <a:xfrm>
            <a:off x="2771775" y="3860800"/>
            <a:ext cx="3548063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خسارة .... قطعت ثلث الرحلة</a:t>
            </a:r>
            <a:endParaRPr lang="he-IL" sz="3600" kern="10">
              <a:solidFill>
                <a:srgbClr val="008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WordArt 2"/>
          <p:cNvSpPr>
            <a:spLocks noChangeArrowheads="1" noChangeShapeType="1" noTextEdit="1"/>
          </p:cNvSpPr>
          <p:nvPr/>
        </p:nvSpPr>
        <p:spPr bwMode="auto">
          <a:xfrm>
            <a:off x="2268538" y="1844675"/>
            <a:ext cx="4559300" cy="184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أخطأت</a:t>
            </a:r>
            <a:endParaRPr lang="he-IL" sz="3600" kern="1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914775" y="57150"/>
            <a:ext cx="4978400" cy="708025"/>
          </a:xfrm>
        </p:spPr>
        <p:txBody>
          <a:bodyPr/>
          <a:lstStyle/>
          <a:p>
            <a:pPr eaLnBrk="1" hangingPunct="1">
              <a:defRPr/>
            </a:pPr>
            <a:r>
              <a:rPr lang="ar-SA" sz="4000">
                <a:cs typeface="Times New Roman" pitchFamily="18" charset="0"/>
              </a:rPr>
              <a:t>خطأ عودة للسؤال العاشر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542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-5400000">
            <a:off x="602773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r>
              <a:rPr lang="ar-SA" altLang="he-IL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للأسئلة من جديد</a:t>
            </a:r>
            <a:endParaRPr lang="en-US" altLang="he-IL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221" name="WordArt 5"/>
          <p:cNvSpPr>
            <a:spLocks noChangeArrowheads="1" noChangeShapeType="1" noTextEdit="1"/>
          </p:cNvSpPr>
          <p:nvPr/>
        </p:nvSpPr>
        <p:spPr bwMode="auto">
          <a:xfrm>
            <a:off x="755650" y="4797425"/>
            <a:ext cx="7848600" cy="148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ستعود لمحطة رقم 3 السؤال العاشر</a:t>
            </a:r>
          </a:p>
          <a:p>
            <a:pPr algn="ctr"/>
            <a:r>
              <a:rPr lang="ar-SA" sz="3600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32,000</a:t>
            </a:r>
            <a:endParaRPr lang="he-IL" sz="3600" kern="10">
              <a:ln w="3175">
                <a:solidFill>
                  <a:srgbClr val="000000"/>
                </a:solidFill>
                <a:round/>
                <a:headEnd/>
                <a:tailEnd/>
              </a:ln>
              <a:solidFill>
                <a:srgbClr val="CCFF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4278" name="WordArt 6"/>
          <p:cNvSpPr>
            <a:spLocks noChangeArrowheads="1" noChangeShapeType="1" noTextEdit="1"/>
          </p:cNvSpPr>
          <p:nvPr/>
        </p:nvSpPr>
        <p:spPr bwMode="auto">
          <a:xfrm>
            <a:off x="2771775" y="3933825"/>
            <a:ext cx="3548063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خسارة ....  قطعت ثلثي الرحلة</a:t>
            </a:r>
            <a:endParaRPr lang="he-IL" sz="3600" kern="10">
              <a:solidFill>
                <a:srgbClr val="008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bg2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4648200" y="4784725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0" y="404336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21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22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23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24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$1,000</a:t>
            </a:r>
          </a:p>
        </p:txBody>
      </p:sp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26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27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28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29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6430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6431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6432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6433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6434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6435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6436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6437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6438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endParaRPr lang="en-US" altLang="he-IL" sz="2400">
              <a:latin typeface="Times New Roman" pitchFamily="18" charset="0"/>
            </a:endParaRPr>
          </a:p>
        </p:txBody>
      </p:sp>
      <p:sp>
        <p:nvSpPr>
          <p:cNvPr id="16439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6440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6441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6442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6443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4396" name="Text Box 60"/>
          <p:cNvSpPr txBox="1">
            <a:spLocks noChangeArrowheads="1"/>
          </p:cNvSpPr>
          <p:nvPr/>
        </p:nvSpPr>
        <p:spPr bwMode="auto">
          <a:xfrm>
            <a:off x="2630488" y="3916363"/>
            <a:ext cx="6267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800" b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الإجابة صحيحة:</a:t>
            </a:r>
            <a:endParaRPr lang="en-US" altLang="he-IL" sz="28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98" name="Text Box 6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5272088" y="4916488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he-IL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99" name="Text Box 63"/>
          <p:cNvSpPr txBox="1">
            <a:spLocks noChangeArrowheads="1"/>
          </p:cNvSpPr>
          <p:nvPr/>
        </p:nvSpPr>
        <p:spPr bwMode="auto">
          <a:xfrm>
            <a:off x="774700" y="4957763"/>
            <a:ext cx="2909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he-IL" sz="2800" b="1" dirty="0">
                <a:solidFill>
                  <a:schemeClr val="bg1"/>
                </a:solidFill>
              </a:rPr>
              <a:t>2) الصعود والارتقاء</a:t>
            </a:r>
            <a:endParaRPr lang="en-US" altLang="he-IL" sz="2800" b="1" dirty="0">
              <a:solidFill>
                <a:schemeClr val="bg1"/>
              </a:solidFill>
            </a:endParaRPr>
          </a:p>
        </p:txBody>
      </p:sp>
      <p:sp>
        <p:nvSpPr>
          <p:cNvPr id="16447" name="AutoShape 65">
            <a:hlinkClick r:id="" action="ppaction://hlinkshowjump?jump=nextslide" highlightClick="1">
              <a:snd r:embed="rId3" name="New Question.wav"/>
            </a:hlinkClick>
          </p:cNvPr>
          <p:cNvSpPr>
            <a:spLocks noChangeArrowheads="1"/>
          </p:cNvSpPr>
          <p:nvPr/>
        </p:nvSpPr>
        <p:spPr bwMode="auto">
          <a:xfrm rot="5400000">
            <a:off x="4857750" y="330200"/>
            <a:ext cx="1546225" cy="2771775"/>
          </a:xfrm>
          <a:prstGeom prst="actionButtonForwardNex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/>
            <a:r>
              <a:rPr lang="ar-SA" altLang="he-IL" sz="4800">
                <a:solidFill>
                  <a:schemeClr val="bg1"/>
                </a:solidFill>
                <a:latin typeface="Times New Roman" pitchFamily="18" charset="0"/>
                <a:cs typeface="Andalus" pitchFamily="2" charset="-78"/>
              </a:rPr>
              <a:t>السؤال التالي</a:t>
            </a:r>
            <a:endParaRPr lang="en-US" altLang="he-IL" sz="4800">
              <a:solidFill>
                <a:schemeClr val="bg1"/>
              </a:solidFill>
              <a:latin typeface="Times New Roman" pitchFamily="18" charset="0"/>
              <a:cs typeface="Andalu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1" presetID="3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4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6" grpId="0"/>
      <p:bldP spid="14398" grpId="0"/>
      <p:bldP spid="143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3729038"/>
            <a:ext cx="9144000" cy="3128962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0" y="375443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$1,000</a:t>
            </a:r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7453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7454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7455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7456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7457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7459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7460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7461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7462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endParaRPr lang="en-US" altLang="he-IL" sz="2400">
              <a:latin typeface="Times New Roman" pitchFamily="18" charset="0"/>
            </a:endParaRPr>
          </a:p>
        </p:txBody>
      </p:sp>
      <p:sp>
        <p:nvSpPr>
          <p:cNvPr id="17463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7464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7465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7466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7467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6444" name="Text Box 60"/>
          <p:cNvSpPr txBox="1">
            <a:spLocks noChangeArrowheads="1"/>
          </p:cNvSpPr>
          <p:nvPr/>
        </p:nvSpPr>
        <p:spPr bwMode="auto">
          <a:xfrm>
            <a:off x="2630488" y="3916363"/>
            <a:ext cx="6267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3200" dirty="0">
                <a:solidFill>
                  <a:srgbClr val="F8F8F8"/>
                </a:solidFill>
                <a:latin typeface="Times New Roman" pitchFamily="18" charset="0"/>
              </a:rPr>
              <a:t>في أي يوم كان الإسراء والمعراج ؟ </a:t>
            </a:r>
            <a:endParaRPr lang="en-US" altLang="he-IL" sz="3200" dirty="0">
              <a:solidFill>
                <a:srgbClr val="F8F8F8"/>
              </a:solidFill>
              <a:latin typeface="Times New Roman" pitchFamily="18" charset="0"/>
            </a:endParaRPr>
          </a:p>
        </p:txBody>
      </p:sp>
      <p:sp>
        <p:nvSpPr>
          <p:cNvPr id="16445" name="Text Box 61">
            <a:hlinkClick r:id="" action="ppaction://hlinkshowjump?jump=nextslide">
              <a:snd r:embed="rId3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373063" y="5949950"/>
            <a:ext cx="34305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he-IL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27 رجب</a:t>
            </a:r>
            <a:endParaRPr lang="en-US" altLang="he-IL" sz="3600" dirty="0">
              <a:latin typeface="Times New Roman" pitchFamily="18" charset="0"/>
            </a:endParaRPr>
          </a:p>
        </p:txBody>
      </p:sp>
      <p:sp>
        <p:nvSpPr>
          <p:cNvPr id="16447" name="Text Box 6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74700" y="4970463"/>
            <a:ext cx="2909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he-IL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12 ربيع الأوّل</a:t>
            </a:r>
            <a:endParaRPr lang="en-US" altLang="he-IL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48" name="Text Box 6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929188" y="6000750"/>
            <a:ext cx="32337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12 شعبان</a:t>
            </a:r>
            <a:endParaRPr lang="en-US" altLang="he-IL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72" name="Picture 65" descr="phone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3" name="Picture 66" descr="pepol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4" name="Picture 6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0"/>
            <a:ext cx="1333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 Box 6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029200" y="4953000"/>
            <a:ext cx="32337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27 رمضان</a:t>
            </a:r>
            <a:endParaRPr lang="en-US" altLang="he-IL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44" grpId="0" autoUpdateAnimBg="0"/>
      <p:bldP spid="16445" grpId="0" autoUpdateAnimBg="0"/>
      <p:bldP spid="16447" grpId="0" autoUpdateAnimBg="0"/>
      <p:bldP spid="16448" grpId="0" autoUpdateAnimBg="0"/>
      <p:bldP spid="7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bg2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376555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64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65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66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68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72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$1,000</a:t>
            </a:r>
          </a:p>
        </p:txBody>
      </p:sp>
      <p:sp>
        <p:nvSpPr>
          <p:cNvPr id="18473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74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75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76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77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8478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8479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8480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8481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8482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8483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8484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8485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8486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endParaRPr lang="en-US" altLang="he-IL" sz="2400">
              <a:latin typeface="Times New Roman" pitchFamily="18" charset="0"/>
            </a:endParaRPr>
          </a:p>
        </p:txBody>
      </p:sp>
      <p:sp>
        <p:nvSpPr>
          <p:cNvPr id="18487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8488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8489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8490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8491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8492" name="Text Box 60"/>
          <p:cNvSpPr txBox="1">
            <a:spLocks noChangeArrowheads="1"/>
          </p:cNvSpPr>
          <p:nvPr/>
        </p:nvSpPr>
        <p:spPr bwMode="auto">
          <a:xfrm>
            <a:off x="2630488" y="3775075"/>
            <a:ext cx="65135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2800" b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الإجابة صحيحة : </a:t>
            </a:r>
            <a:endParaRPr lang="en-US" altLang="he-IL" sz="2800">
              <a:latin typeface="Times New Roman" pitchFamily="18" charset="0"/>
            </a:endParaRPr>
          </a:p>
        </p:txBody>
      </p:sp>
      <p:sp>
        <p:nvSpPr>
          <p:cNvPr id="18493" name="Text Box 61"/>
          <p:cNvSpPr txBox="1">
            <a:spLocks noChangeArrowheads="1"/>
          </p:cNvSpPr>
          <p:nvPr/>
        </p:nvSpPr>
        <p:spPr bwMode="auto">
          <a:xfrm>
            <a:off x="446088" y="5897563"/>
            <a:ext cx="31972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he-IL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ar-SA" altLang="he-IL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27 رجب</a:t>
            </a:r>
            <a:endParaRPr lang="en-US" altLang="he-IL" sz="36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he-IL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94" name="AutoShape 65">
            <a:hlinkClick r:id="" action="ppaction://hlinkshowjump?jump=nextslide" highlightClick="1">
              <a:snd r:embed="rId3" name="New Question.wav"/>
            </a:hlinkClick>
          </p:cNvPr>
          <p:cNvSpPr>
            <a:spLocks noChangeArrowheads="1"/>
          </p:cNvSpPr>
          <p:nvPr/>
        </p:nvSpPr>
        <p:spPr bwMode="auto">
          <a:xfrm rot="5400000">
            <a:off x="4857750" y="330200"/>
            <a:ext cx="1546225" cy="2771775"/>
          </a:xfrm>
          <a:prstGeom prst="actionButtonForwardNex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/>
            <a:r>
              <a:rPr lang="ar-SA" altLang="he-IL" sz="4800">
                <a:solidFill>
                  <a:schemeClr val="bg1"/>
                </a:solidFill>
                <a:latin typeface="Times New Roman" pitchFamily="18" charset="0"/>
                <a:cs typeface="Andalus" pitchFamily="2" charset="-78"/>
              </a:rPr>
              <a:t>السؤال التالي</a:t>
            </a:r>
            <a:endParaRPr lang="en-US" altLang="he-IL" sz="4800">
              <a:solidFill>
                <a:schemeClr val="bg1"/>
              </a:solidFill>
              <a:latin typeface="Times New Roman" pitchFamily="18" charset="0"/>
              <a:cs typeface="Andalu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7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92" grpId="0"/>
      <p:bldP spid="18493" grpId="0"/>
      <p:bldP spid="1849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371475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9460" name="AutoShape 4">
            <a:hlinkClick r:id="" action="ppaction://hlinkshowjump?jump=nextslide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15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0" y="346392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1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 altLang="he-I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$2,000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9496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  <a:latin typeface="Arial" pitchFamily="34" charset="0"/>
              </a:rPr>
              <a:t>$1,000</a:t>
            </a:r>
          </a:p>
        </p:txBody>
      </p:sp>
      <p:sp>
        <p:nvSpPr>
          <p:cNvPr id="19497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$500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$300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9499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$200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rgbClr val="FFCC00"/>
                </a:solidFill>
                <a:latin typeface="Arial" pitchFamily="34" charset="0"/>
              </a:rPr>
              <a:t>$100</a:t>
            </a:r>
            <a:endParaRPr lang="en-US" altLang="he-IL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9501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9502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9503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9504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9505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9506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9507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9508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9509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9510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/>
            <a:endParaRPr lang="en-US" altLang="he-IL" sz="2400">
              <a:latin typeface="Times New Roman" pitchFamily="18" charset="0"/>
            </a:endParaRPr>
          </a:p>
        </p:txBody>
      </p:sp>
      <p:sp>
        <p:nvSpPr>
          <p:cNvPr id="19511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9512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9513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9514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sp>
        <p:nvSpPr>
          <p:cNvPr id="19515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endParaRPr lang="ar-SA" altLang="he-IL"/>
          </a:p>
        </p:txBody>
      </p:sp>
      <p:pic>
        <p:nvPicPr>
          <p:cNvPr id="19516" name="Picture 60" descr="phone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17" name="Picture 61" descr="pepol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18" name="Picture 6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0"/>
            <a:ext cx="13430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3" name="Text Box 63"/>
          <p:cNvSpPr txBox="1">
            <a:spLocks noChangeArrowheads="1"/>
          </p:cNvSpPr>
          <p:nvPr/>
        </p:nvSpPr>
        <p:spPr bwMode="auto">
          <a:xfrm>
            <a:off x="2581275" y="3786188"/>
            <a:ext cx="6562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ar-SA" altLang="he-IL" sz="3200" b="1" dirty="0">
                <a:latin typeface="Times New Roman" pitchFamily="18" charset="0"/>
              </a:rPr>
              <a:t>من أين إلى أين كانت رحلة الإسراء ؟</a:t>
            </a:r>
            <a:endParaRPr lang="en-US" altLang="he-IL" sz="3200" b="1" dirty="0">
              <a:latin typeface="Times New Roman" pitchFamily="18" charset="0"/>
            </a:endParaRPr>
          </a:p>
        </p:txBody>
      </p:sp>
      <p:sp>
        <p:nvSpPr>
          <p:cNvPr id="20544" name="Text Box 64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609600" y="5943600"/>
            <a:ext cx="327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من القدس إلى مصر</a:t>
            </a:r>
            <a:endParaRPr lang="en-US" altLang="he-I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5" name="Text Box 65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5272088" y="484663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من مصر إلى القدس</a:t>
            </a:r>
            <a:endParaRPr lang="en-US" altLang="he-I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6" name="Text Box 66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928688" y="4929188"/>
            <a:ext cx="290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من مكة إلى المدينة</a:t>
            </a:r>
            <a:endParaRPr lang="en-US" altLang="he-IL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47" name="Text Box 67">
            <a:hlinkClick r:id="" action="ppaction://hlinkshowjump?jump=nextslide">
              <a:snd r:embed="rId3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5240338" y="588645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he-I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من الحجاز إلى القدس</a:t>
            </a:r>
            <a:endParaRPr lang="en-US" altLang="he-I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525" name="Picture 69" descr="http://www.alrassxp.com/uploaded2/23346/3123888367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23156" y="1455723"/>
            <a:ext cx="1285884" cy="2157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25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25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25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25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3" grpId="0" autoUpdateAnimBg="0"/>
      <p:bldP spid="20544" grpId="0" autoUpdateAnimBg="0"/>
      <p:bldP spid="20545" grpId="0" autoUpdateAnimBg="0"/>
      <p:bldP spid="20546" grpId="0" autoUpdateAnimBg="0"/>
      <p:bldP spid="20547" grpId="0" autoUpdateAnimBg="0"/>
    </p:bldLst>
  </p:timing>
</p:sld>
</file>

<file path=ppt/theme/theme1.xml><?xml version="1.0" encoding="utf-8"?>
<a:theme xmlns:a="http://schemas.openxmlformats.org/drawingml/2006/main" name="الاول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الاول</Template>
  <TotalTime>294</TotalTime>
  <Words>2231</Words>
  <Application>Microsoft Office PowerPoint</Application>
  <PresentationFormat>‫הצגה על המסך (4:3)</PresentationFormat>
  <Paragraphs>1166</Paragraphs>
  <Slides>51</Slides>
  <Notes>51</Notes>
  <HiddenSlides>0</HiddenSlides>
  <MMClips>2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51</vt:i4>
      </vt:variant>
    </vt:vector>
  </HeadingPairs>
  <TitlesOfParts>
    <vt:vector size="58" baseType="lpstr">
      <vt:lpstr>Arial</vt:lpstr>
      <vt:lpstr>Garamond</vt:lpstr>
      <vt:lpstr>Tahoma</vt:lpstr>
      <vt:lpstr>Times New Roman</vt:lpstr>
      <vt:lpstr>Traditional Arabic</vt:lpstr>
      <vt:lpstr>Wingdings</vt:lpstr>
      <vt:lpstr>الاول</vt:lpstr>
      <vt:lpstr>أما الآن فنكون مع مسابقة مثيرة بعنوان:   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شكراً لكم على اشتراككم في المسابقة، إلى اللقاء في مسابقات اخرى تحياتي: عاطف عدنان </vt:lpstr>
      <vt:lpstr>جمهور 1</vt:lpstr>
      <vt:lpstr>جمهور 11</vt:lpstr>
      <vt:lpstr>جمهور 2</vt:lpstr>
      <vt:lpstr>جمهور 22</vt:lpstr>
      <vt:lpstr>جمهور 44</vt:lpstr>
      <vt:lpstr>جمهور 4</vt:lpstr>
      <vt:lpstr>هاتف1</vt:lpstr>
      <vt:lpstr>هاتف 2</vt:lpstr>
      <vt:lpstr>هاتف 3</vt:lpstr>
      <vt:lpstr>هاتف 4</vt:lpstr>
      <vt:lpstr>جمهور 3</vt:lpstr>
      <vt:lpstr>جمهور 33</vt:lpstr>
      <vt:lpstr>1000</vt:lpstr>
      <vt:lpstr>32000</vt:lpstr>
      <vt:lpstr>خطأ عودة للسؤال الأول</vt:lpstr>
      <vt:lpstr>خطأ عودة للسؤال الخامس</vt:lpstr>
      <vt:lpstr>خطأ عودة للسؤال العاشر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أما الآن فنكون مع مسابقة مثيرة بعنوان:</dc:title>
  <dc:creator>wajeh</dc:creator>
  <cp:lastModifiedBy>Hp2</cp:lastModifiedBy>
  <cp:revision>70</cp:revision>
  <dcterms:created xsi:type="dcterms:W3CDTF">2011-02-09T20:16:45Z</dcterms:created>
  <dcterms:modified xsi:type="dcterms:W3CDTF">2019-03-29T08:33:48Z</dcterms:modified>
</cp:coreProperties>
</file>