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י"ח/טבת/תשע"ה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י"ח/טבת/תשע"ה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י"ח/טבת/תשע"ה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י"ח/טבת/תשע"ה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י"ח/טבת/תשע"ה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י"ח/טבת/תשע"ה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י"ח/טבת/תשע"ה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י"ח/טבת/תשע"ה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י"ח/טבת/תשע"ה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י"ח/טבת/תשע"ה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73B5-E0B8-4489-87BE-CA738260D579}" type="datetimeFigureOut">
              <a:rPr lang="he-IL" smtClean="0"/>
              <a:t>י"ח/טבת/תשע"ה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B73B5-E0B8-4489-87BE-CA738260D579}" type="datetimeFigureOut">
              <a:rPr lang="he-IL" smtClean="0"/>
              <a:t>י"ח/טבת/תשע"ה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0A2B0-7E03-4F13-8F21-8EE4D0E8288D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250" y="1268760"/>
            <a:ext cx="8797230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4005064"/>
            <a:ext cx="5629275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מלבן 6"/>
          <p:cNvSpPr/>
          <p:nvPr/>
        </p:nvSpPr>
        <p:spPr>
          <a:xfrm>
            <a:off x="899592" y="476672"/>
            <a:ext cx="7704856" cy="5760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حولوا الاعداد العشرية الى كسور </a:t>
            </a:r>
            <a:r>
              <a:rPr lang="ar-SA" sz="2400" dirty="0" smtClean="0"/>
              <a:t>واكتب بالكلمات </a:t>
            </a:r>
            <a:endParaRPr lang="he-IL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836712"/>
            <a:ext cx="7648575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4077072"/>
            <a:ext cx="543609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מלבן 4"/>
          <p:cNvSpPr/>
          <p:nvPr/>
        </p:nvSpPr>
        <p:spPr>
          <a:xfrm>
            <a:off x="2704473" y="332656"/>
            <a:ext cx="40174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حولوا </a:t>
            </a:r>
            <a:r>
              <a:rPr lang="ar-SA" b="1" dirty="0" smtClean="0"/>
              <a:t>الاعداد المخلوطة الى كسور عشرية </a:t>
            </a:r>
            <a:r>
              <a:rPr lang="ar-SA" b="1" dirty="0" smtClean="0"/>
              <a:t>وبالعكس</a:t>
            </a:r>
            <a:endParaRPr lang="he-IL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692696"/>
            <a:ext cx="739140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מלבן 3"/>
          <p:cNvSpPr/>
          <p:nvPr/>
        </p:nvSpPr>
        <p:spPr>
          <a:xfrm>
            <a:off x="2118791" y="404664"/>
            <a:ext cx="40270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حولوا </a:t>
            </a:r>
            <a:r>
              <a:rPr lang="ar-SA" b="1" dirty="0" smtClean="0"/>
              <a:t>الاعداد المخلوطة الى كسور </a:t>
            </a:r>
            <a:r>
              <a:rPr lang="ar-SA" b="1" dirty="0" smtClean="0"/>
              <a:t>عشرية </a:t>
            </a:r>
            <a:r>
              <a:rPr lang="ar-SA" b="1" dirty="0" smtClean="0"/>
              <a:t>وبالعكس</a:t>
            </a:r>
            <a:endParaRPr lang="he-IL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32656"/>
            <a:ext cx="7286625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4797152"/>
            <a:ext cx="573940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מלבן 5"/>
          <p:cNvSpPr/>
          <p:nvPr/>
        </p:nvSpPr>
        <p:spPr>
          <a:xfrm>
            <a:off x="2240492" y="188640"/>
            <a:ext cx="3977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حولوا </a:t>
            </a:r>
            <a:r>
              <a:rPr lang="ar-SA" b="1" dirty="0" smtClean="0"/>
              <a:t>الكسور </a:t>
            </a:r>
            <a:r>
              <a:rPr lang="ar-SA" b="1" dirty="0" smtClean="0"/>
              <a:t>العشرية الى اعداد </a:t>
            </a:r>
            <a:r>
              <a:rPr lang="ar-SA" b="1" dirty="0" smtClean="0"/>
              <a:t>مخلوطة </a:t>
            </a:r>
            <a:r>
              <a:rPr lang="ar-SA" b="1" dirty="0" smtClean="0"/>
              <a:t>وبالعكس</a:t>
            </a:r>
            <a:endParaRPr lang="he-IL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1171" y="0"/>
            <a:ext cx="9144000" cy="6858000"/>
          </a:xfrm>
          <a:prstGeom prst="rect">
            <a:avLst/>
          </a:prstGeom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3950" y="484244"/>
            <a:ext cx="68961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מלבן 2"/>
          <p:cNvSpPr/>
          <p:nvPr/>
        </p:nvSpPr>
        <p:spPr>
          <a:xfrm>
            <a:off x="5868144" y="130103"/>
            <a:ext cx="2694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جد مجموع الاعداد العشرية التالية </a:t>
            </a:r>
            <a:endParaRPr lang="he-I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764704"/>
            <a:ext cx="6962775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843808" y="404664"/>
            <a:ext cx="41044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جد مجموع الاعداد العشرية التالية </a:t>
            </a:r>
            <a:endParaRPr lang="he-I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1340768"/>
            <a:ext cx="606172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מלבן 4"/>
          <p:cNvSpPr/>
          <p:nvPr/>
        </p:nvSpPr>
        <p:spPr>
          <a:xfrm>
            <a:off x="1992232" y="620688"/>
            <a:ext cx="55320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dirty="0" smtClean="0"/>
              <a:t>جد الفرق بين الاعداد العشرية التالية </a:t>
            </a:r>
            <a:endParaRPr lang="he-IL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980728"/>
            <a:ext cx="6268219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מלבן 3"/>
          <p:cNvSpPr/>
          <p:nvPr/>
        </p:nvSpPr>
        <p:spPr>
          <a:xfrm>
            <a:off x="2840424" y="548680"/>
            <a:ext cx="46118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جد الفرق بين الاعداد العشرية التالية </a:t>
            </a:r>
            <a:endParaRPr lang="he-IL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80728"/>
            <a:ext cx="8820472" cy="3137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4365104"/>
            <a:ext cx="542925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מלבן 4"/>
          <p:cNvSpPr/>
          <p:nvPr/>
        </p:nvSpPr>
        <p:spPr>
          <a:xfrm>
            <a:off x="1484053" y="620688"/>
            <a:ext cx="57567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dirty="0" smtClean="0"/>
              <a:t>حولوا الاعداد العشرية الى كسور </a:t>
            </a:r>
            <a:r>
              <a:rPr lang="ar-SA" sz="2800" dirty="0" smtClean="0"/>
              <a:t>واكتب </a:t>
            </a:r>
            <a:r>
              <a:rPr lang="ar-SA" sz="2800" dirty="0" smtClean="0"/>
              <a:t>بالكلمات</a:t>
            </a:r>
            <a:endParaRPr lang="he-IL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2339" name="Picture 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04664"/>
            <a:ext cx="8610922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40" name="Picture 5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4365105"/>
            <a:ext cx="5832648" cy="2304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024" y="908720"/>
            <a:ext cx="8605464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3068960"/>
            <a:ext cx="5688632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620688"/>
            <a:ext cx="7992888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4221088"/>
            <a:ext cx="5796136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מלבן 4"/>
          <p:cNvSpPr/>
          <p:nvPr/>
        </p:nvSpPr>
        <p:spPr>
          <a:xfrm>
            <a:off x="1979712" y="332656"/>
            <a:ext cx="59766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 smtClean="0"/>
              <a:t>حولوا </a:t>
            </a:r>
            <a:r>
              <a:rPr lang="ar-SA" sz="2000" b="1" dirty="0" smtClean="0"/>
              <a:t>الكسور  </a:t>
            </a:r>
            <a:r>
              <a:rPr lang="ar-SA" sz="2000" b="1" dirty="0" smtClean="0"/>
              <a:t>الى </a:t>
            </a:r>
            <a:r>
              <a:rPr lang="ar-SA" sz="2000" b="1" dirty="0" smtClean="0"/>
              <a:t>كسور عشرية </a:t>
            </a:r>
            <a:r>
              <a:rPr lang="ar-SA" sz="2000" b="1" dirty="0" smtClean="0"/>
              <a:t>وبالعكس</a:t>
            </a:r>
            <a:endParaRPr lang="he-IL"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482" y="0"/>
            <a:ext cx="9144000" cy="6858000"/>
          </a:xfrm>
          <a:prstGeom prst="rect">
            <a:avLst/>
          </a:prstGeom>
        </p:spPr>
      </p:pic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620688"/>
            <a:ext cx="728662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3209579"/>
            <a:ext cx="6444209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מלבן 4"/>
          <p:cNvSpPr/>
          <p:nvPr/>
        </p:nvSpPr>
        <p:spPr>
          <a:xfrm>
            <a:off x="3280078" y="332656"/>
            <a:ext cx="3369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حولوا </a:t>
            </a:r>
            <a:r>
              <a:rPr lang="ar-SA" b="1" dirty="0" smtClean="0"/>
              <a:t>الكسور  </a:t>
            </a:r>
            <a:r>
              <a:rPr lang="ar-SA" b="1" dirty="0" smtClean="0"/>
              <a:t>الى </a:t>
            </a:r>
            <a:r>
              <a:rPr lang="ar-SA" b="1" dirty="0" smtClean="0"/>
              <a:t>كسور عشرية وبالعكس</a:t>
            </a:r>
            <a:endParaRPr lang="he-IL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908720"/>
            <a:ext cx="737235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4149080"/>
            <a:ext cx="5688632" cy="248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מלבן 5"/>
          <p:cNvSpPr/>
          <p:nvPr/>
        </p:nvSpPr>
        <p:spPr>
          <a:xfrm>
            <a:off x="3137792" y="332656"/>
            <a:ext cx="3296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حولوا </a:t>
            </a:r>
            <a:r>
              <a:rPr lang="ar-SA" b="1" dirty="0" smtClean="0"/>
              <a:t>الكسور الى كسور عشرية </a:t>
            </a:r>
            <a:r>
              <a:rPr lang="ar-SA" b="1" dirty="0" smtClean="0"/>
              <a:t>وبالعكس</a:t>
            </a:r>
            <a:endParaRPr lang="he-IL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548680"/>
            <a:ext cx="7776864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מלבן 3"/>
          <p:cNvSpPr/>
          <p:nvPr/>
        </p:nvSpPr>
        <p:spPr>
          <a:xfrm>
            <a:off x="3192167" y="260648"/>
            <a:ext cx="3313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حولوا </a:t>
            </a:r>
            <a:r>
              <a:rPr lang="ar-SA" b="1" dirty="0" err="1" smtClean="0"/>
              <a:t>االكسور</a:t>
            </a:r>
            <a:r>
              <a:rPr lang="ar-SA" b="1" dirty="0" smtClean="0"/>
              <a:t> العشرية الى </a:t>
            </a:r>
            <a:r>
              <a:rPr lang="ar-SA" b="1" dirty="0" smtClean="0"/>
              <a:t>كسر وبالعكس</a:t>
            </a:r>
            <a:endParaRPr lang="he-IL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zetale_eprint_card_frames_children4f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20688"/>
            <a:ext cx="703897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מלבן 4"/>
          <p:cNvSpPr/>
          <p:nvPr/>
        </p:nvSpPr>
        <p:spPr>
          <a:xfrm>
            <a:off x="2280312" y="260648"/>
            <a:ext cx="4081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حولوا </a:t>
            </a:r>
            <a:r>
              <a:rPr lang="ar-SA" b="1" dirty="0" smtClean="0"/>
              <a:t>الاعداد المخلوطة الى كسور  عشرية </a:t>
            </a:r>
            <a:r>
              <a:rPr lang="ar-SA" b="1" dirty="0" smtClean="0"/>
              <a:t>وبالعكس</a:t>
            </a:r>
            <a:endParaRPr lang="he-IL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88</Words>
  <Application>Microsoft Office PowerPoint</Application>
  <PresentationFormat>‫הצגה על המסך (4:3)</PresentationFormat>
  <Paragraphs>14</Paragraphs>
  <Slides>16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17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USER1</dc:creator>
  <cp:lastModifiedBy>School</cp:lastModifiedBy>
  <cp:revision>6</cp:revision>
  <dcterms:created xsi:type="dcterms:W3CDTF">2012-04-18T17:22:13Z</dcterms:created>
  <dcterms:modified xsi:type="dcterms:W3CDTF">2015-01-09T19:37:40Z</dcterms:modified>
</cp:coreProperties>
</file>