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8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9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28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58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2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2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4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8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6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3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9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097C-0FC0-4D81-9642-457E94708FED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62C1D-5241-446A-B16D-23E1299937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1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Gs0kMZSPDU&amp;pp=QAA%3D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048000" y="3105835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400" dirty="0" smtClean="0">
                <a:hlinkClick r:id="rId2"/>
              </a:rPr>
              <a:t>https://www.youtube.com/watch?v=HGs0kMZSPDU&amp;pp=QAA%3D</a:t>
            </a:r>
            <a:endParaRPr lang="he-IL" sz="4400" dirty="0" smtClean="0"/>
          </a:p>
          <a:p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2856963" y="1249250"/>
            <a:ext cx="6478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4800" dirty="0" smtClean="0"/>
              <a:t>שיר המספרים מ 1 עד 10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95362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רציונאל - שם המספר/ מור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586" y="141668"/>
            <a:ext cx="8902091" cy="660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281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egba.org/hebrew/learning/learning/math/1/dhperek_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644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9852338" y="5061397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ארבע</a:t>
            </a:r>
            <a:endParaRPr lang="en-US" dirty="0"/>
          </a:p>
        </p:txBody>
      </p:sp>
      <p:sp>
        <p:nvSpPr>
          <p:cNvPr id="6" name="מלבן 5"/>
          <p:cNvSpPr/>
          <p:nvPr/>
        </p:nvSpPr>
        <p:spPr>
          <a:xfrm>
            <a:off x="8203843" y="5061396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שלוש</a:t>
            </a:r>
            <a:endParaRPr lang="en-US" dirty="0"/>
          </a:p>
        </p:txBody>
      </p:sp>
      <p:sp>
        <p:nvSpPr>
          <p:cNvPr id="7" name="מלבן 6"/>
          <p:cNvSpPr/>
          <p:nvPr/>
        </p:nvSpPr>
        <p:spPr>
          <a:xfrm>
            <a:off x="6516711" y="5061396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שבע</a:t>
            </a:r>
            <a:endParaRPr lang="en-US" dirty="0"/>
          </a:p>
        </p:txBody>
      </p:sp>
      <p:sp>
        <p:nvSpPr>
          <p:cNvPr id="8" name="מלבן 7"/>
          <p:cNvSpPr/>
          <p:nvPr/>
        </p:nvSpPr>
        <p:spPr>
          <a:xfrm>
            <a:off x="4803822" y="5061395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חמש</a:t>
            </a:r>
            <a:endParaRPr lang="en-US" dirty="0"/>
          </a:p>
        </p:txBody>
      </p:sp>
      <p:sp>
        <p:nvSpPr>
          <p:cNvPr id="9" name="מלבן 8"/>
          <p:cNvSpPr/>
          <p:nvPr/>
        </p:nvSpPr>
        <p:spPr>
          <a:xfrm>
            <a:off x="3090933" y="5061394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חמש</a:t>
            </a:r>
            <a:endParaRPr lang="en-US" dirty="0"/>
          </a:p>
        </p:txBody>
      </p:sp>
      <p:sp>
        <p:nvSpPr>
          <p:cNvPr id="10" name="מלבן 9"/>
          <p:cNvSpPr/>
          <p:nvPr/>
        </p:nvSpPr>
        <p:spPr>
          <a:xfrm>
            <a:off x="1365165" y="5061394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שתיים</a:t>
            </a:r>
            <a:endParaRPr lang="en-US" dirty="0"/>
          </a:p>
        </p:txBody>
      </p:sp>
      <p:sp>
        <p:nvSpPr>
          <p:cNvPr id="11" name="מלבן 10"/>
          <p:cNvSpPr/>
          <p:nvPr/>
        </p:nvSpPr>
        <p:spPr>
          <a:xfrm>
            <a:off x="5602314" y="1491802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שלוש</a:t>
            </a:r>
            <a:endParaRPr lang="en-US" dirty="0"/>
          </a:p>
        </p:txBody>
      </p:sp>
      <p:sp>
        <p:nvSpPr>
          <p:cNvPr id="12" name="מלבן 11"/>
          <p:cNvSpPr/>
          <p:nvPr/>
        </p:nvSpPr>
        <p:spPr>
          <a:xfrm>
            <a:off x="5628072" y="3865808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ארבע</a:t>
            </a:r>
            <a:endParaRPr lang="en-US" dirty="0"/>
          </a:p>
        </p:txBody>
      </p:sp>
      <p:sp>
        <p:nvSpPr>
          <p:cNvPr id="13" name="מלבן 12"/>
          <p:cNvSpPr/>
          <p:nvPr/>
        </p:nvSpPr>
        <p:spPr>
          <a:xfrm>
            <a:off x="5628072" y="2678805"/>
            <a:ext cx="746975" cy="309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שש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5628072" y="940158"/>
            <a:ext cx="5512153" cy="3992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/>
              <a:t>قصّوا والصقوا السابق والتالي (حاول ان تلفظ اسم الرقم بالعبرية ):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5667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30</Words>
  <Application>Microsoft Office PowerPoint</Application>
  <PresentationFormat>מסך רחב</PresentationFormat>
  <Paragraphs>12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Windows User</dc:creator>
  <cp:lastModifiedBy>Windows User</cp:lastModifiedBy>
  <cp:revision>2</cp:revision>
  <dcterms:created xsi:type="dcterms:W3CDTF">2020-09-20T06:31:39Z</dcterms:created>
  <dcterms:modified xsi:type="dcterms:W3CDTF">2020-09-20T06:43:18Z</dcterms:modified>
</cp:coreProperties>
</file>