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5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055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822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54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2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06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56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121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3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63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99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3F6E-2FF8-4C8A-91B3-95CBA0144F72}" type="datetimeFigureOut">
              <a:rPr lang="he-IL" smtClean="0"/>
              <a:t>ד'/ניסן/תש"פ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146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1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תמונה 2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000250"/>
            <a:ext cx="4162425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071688"/>
            <a:ext cx="4143375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מלבן 5"/>
          <p:cNvSpPr>
            <a:spLocks noChangeArrowheads="1"/>
          </p:cNvSpPr>
          <p:nvPr/>
        </p:nvSpPr>
        <p:spPr bwMode="auto">
          <a:xfrm>
            <a:off x="5503863" y="142875"/>
            <a:ext cx="2809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latin typeface="Calibri" pitchFamily="34" charset="0"/>
              </a:rPr>
              <a:t>حول الكسور التالية إلى عدد مخلوط</a:t>
            </a:r>
            <a:endParaRPr lang="he-IL" b="1">
              <a:latin typeface="Calibri" pitchFamily="34" charset="0"/>
            </a:endParaRPr>
          </a:p>
        </p:txBody>
      </p:sp>
      <p:sp>
        <p:nvSpPr>
          <p:cNvPr id="4103" name="מלבן 6"/>
          <p:cNvSpPr>
            <a:spLocks noChangeArrowheads="1"/>
          </p:cNvSpPr>
          <p:nvPr/>
        </p:nvSpPr>
        <p:spPr bwMode="auto">
          <a:xfrm>
            <a:off x="1074738" y="214313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latin typeface="Calibri" pitchFamily="34" charset="0"/>
              </a:rPr>
              <a:t>حول الكسور التالية إلى عدد مخلوط</a:t>
            </a:r>
          </a:p>
          <a:p>
            <a:endParaRPr lang="he-IL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1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תמונה 2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מלבן 5"/>
          <p:cNvSpPr>
            <a:spLocks noChangeArrowheads="1"/>
          </p:cNvSpPr>
          <p:nvPr/>
        </p:nvSpPr>
        <p:spPr bwMode="auto">
          <a:xfrm>
            <a:off x="5936164" y="142875"/>
            <a:ext cx="2377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 dirty="0" smtClean="0">
                <a:latin typeface="Calibri" pitchFamily="34" charset="0"/>
              </a:rPr>
              <a:t>اكتب الكسور التالية بالكلمات:</a:t>
            </a:r>
            <a:endParaRPr lang="he-IL" b="1" dirty="0">
              <a:latin typeface="Calibri" pitchFamily="34" charset="0"/>
            </a:endParaRPr>
          </a:p>
        </p:txBody>
      </p:sp>
      <p:sp>
        <p:nvSpPr>
          <p:cNvPr id="4103" name="מלבן 6"/>
          <p:cNvSpPr>
            <a:spLocks noChangeArrowheads="1"/>
          </p:cNvSpPr>
          <p:nvPr/>
        </p:nvSpPr>
        <p:spPr bwMode="auto">
          <a:xfrm>
            <a:off x="1657721" y="214313"/>
            <a:ext cx="2226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 dirty="0" smtClean="0">
                <a:latin typeface="Calibri" pitchFamily="34" charset="0"/>
              </a:rPr>
              <a:t>اكتب الكسور التالية </a:t>
            </a:r>
            <a:r>
              <a:rPr lang="ar-AE" b="1" dirty="0" err="1" smtClean="0">
                <a:latin typeface="Calibri" pitchFamily="34" charset="0"/>
              </a:rPr>
              <a:t>بالارقام</a:t>
            </a:r>
            <a:endParaRPr lang="he-IL" b="1" dirty="0"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071688"/>
            <a:ext cx="407193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636912"/>
            <a:ext cx="388843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ثلاثة انصاف  ________</a:t>
            </a:r>
          </a:p>
          <a:p>
            <a:endParaRPr lang="ar-AE" dirty="0"/>
          </a:p>
          <a:p>
            <a:endParaRPr lang="ar-AE" dirty="0" smtClean="0"/>
          </a:p>
          <a:p>
            <a:endParaRPr lang="ar-AE" dirty="0" smtClean="0"/>
          </a:p>
          <a:p>
            <a:r>
              <a:rPr lang="ar-AE" dirty="0" smtClean="0"/>
              <a:t>اثنان صحيح وخمسان ______</a:t>
            </a:r>
          </a:p>
          <a:p>
            <a:endParaRPr lang="ar-AE" dirty="0"/>
          </a:p>
          <a:p>
            <a:endParaRPr lang="ar-AE" dirty="0" smtClean="0"/>
          </a:p>
          <a:p>
            <a:r>
              <a:rPr lang="ar-AE" dirty="0" smtClean="0"/>
              <a:t>اربعة اثمان _______</a:t>
            </a:r>
          </a:p>
          <a:p>
            <a:endParaRPr lang="ar-AE" dirty="0"/>
          </a:p>
          <a:p>
            <a:endParaRPr lang="ar-AE" dirty="0" smtClean="0"/>
          </a:p>
          <a:p>
            <a:r>
              <a:rPr lang="ar-AE" dirty="0" smtClean="0"/>
              <a:t>واحد صحيح وربعان ______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07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2020-03-29T16:34:24Z</dcterms:created>
  <dcterms:modified xsi:type="dcterms:W3CDTF">2020-03-29T16:39:03Z</dcterms:modified>
</cp:coreProperties>
</file>