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232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E029D-B598-4377-8186-86D5E3CC7C99}" type="datetimeFigureOut">
              <a:rPr lang="he-IL" smtClean="0"/>
              <a:t>י"ז/שבט/תשפ"א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9BBC8-F21E-443D-BA2E-BAE58E5B8667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11/5f/f8/115ff893f2c39ea593efbe3bb5d514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04" y="111129"/>
            <a:ext cx="6143668" cy="889002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071942" y="1714480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بلو</a:t>
            </a:r>
            <a:r>
              <a:rPr lang="ar-SA" b="1" dirty="0" smtClean="0"/>
              <a:t>- ازرق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57430" y="2928926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يلو- اصفر </a:t>
            </a:r>
            <a:endParaRPr lang="he-IL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71942" y="3857620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بلاك- اسود</a:t>
            </a:r>
            <a:endParaRPr lang="he-IL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14884" y="5786446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بربل</a:t>
            </a:r>
            <a:r>
              <a:rPr lang="ar-SA" b="1" dirty="0" smtClean="0"/>
              <a:t>- بنفسجي</a:t>
            </a:r>
            <a:endParaRPr lang="he-IL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643182" y="5072066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وايت</a:t>
            </a:r>
            <a:r>
              <a:rPr lang="ar-SA" b="1" dirty="0" smtClean="0"/>
              <a:t>-ابيض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14356" y="1643042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ريد</a:t>
            </a:r>
            <a:r>
              <a:rPr lang="ar-SA" b="1" dirty="0" smtClean="0"/>
              <a:t>- احمر</a:t>
            </a:r>
            <a:endParaRPr lang="he-IL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00108" y="3714744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غ</a:t>
            </a:r>
            <a:r>
              <a:rPr lang="ar-SA" b="1" dirty="0" smtClean="0"/>
              <a:t>رين-اخضر </a:t>
            </a:r>
            <a:endParaRPr lang="he-IL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5728" y="5715008"/>
            <a:ext cx="16430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اورانج</a:t>
            </a:r>
            <a:r>
              <a:rPr lang="ar-SA" b="1" dirty="0" smtClean="0"/>
              <a:t>-برتقالي</a:t>
            </a:r>
            <a:endParaRPr lang="he-IL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43050" y="7215206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بنك- زهري</a:t>
            </a:r>
            <a:endParaRPr lang="he-IL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29000" y="7072330"/>
            <a:ext cx="12858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/>
              <a:t>ب</a:t>
            </a:r>
            <a:r>
              <a:rPr lang="ar-SA" b="1" dirty="0" err="1" smtClean="0"/>
              <a:t>راون</a:t>
            </a:r>
            <a:r>
              <a:rPr lang="ar-SA" b="1" dirty="0" smtClean="0"/>
              <a:t>-بني 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.pinimg.com/564x/0e/ae/9d/0eae9d4ee176fa841ab26c809b31c6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80" y="500034"/>
            <a:ext cx="5786478" cy="828680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14818" y="2071670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بلو</a:t>
            </a:r>
            <a:r>
              <a:rPr lang="ar-SA" b="1" dirty="0" smtClean="0"/>
              <a:t>- ازرق</a:t>
            </a:r>
            <a:endParaRPr lang="he-IL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00504" y="3631164"/>
            <a:ext cx="14287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غرين- اخضر</a:t>
            </a:r>
            <a:endParaRPr lang="he-IL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14818" y="5131362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ريد</a:t>
            </a:r>
            <a:r>
              <a:rPr lang="ar-SA" b="1" dirty="0" smtClean="0"/>
              <a:t>- احمر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00504" y="6572264"/>
            <a:ext cx="14287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err="1" smtClean="0"/>
              <a:t>اورانج</a:t>
            </a:r>
            <a:r>
              <a:rPr lang="ar-SA" b="1" dirty="0" smtClean="0"/>
              <a:t>-برتقالي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24342" y="8131758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يلو- اصفر 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‫הצגה על המסך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שקופית 1</vt:lpstr>
      <vt:lpstr>שקופית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3</cp:revision>
  <dcterms:created xsi:type="dcterms:W3CDTF">2021-01-30T17:10:33Z</dcterms:created>
  <dcterms:modified xsi:type="dcterms:W3CDTF">2021-01-30T17:25:33Z</dcterms:modified>
</cp:coreProperties>
</file>