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134C-E4FE-4C2B-BFE0-1059C548D0F1}" type="datetimeFigureOut">
              <a:rPr lang="he-IL" smtClean="0"/>
              <a:t>י"ח/שבט/תשפ"ב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A01-D456-4E9F-A084-BA7E8A431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77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134C-E4FE-4C2B-BFE0-1059C548D0F1}" type="datetimeFigureOut">
              <a:rPr lang="he-IL" smtClean="0"/>
              <a:t>י"ח/שבט/תשפ"ב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A01-D456-4E9F-A084-BA7E8A431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314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134C-E4FE-4C2B-BFE0-1059C548D0F1}" type="datetimeFigureOut">
              <a:rPr lang="he-IL" smtClean="0"/>
              <a:t>י"ח/שבט/תשפ"ב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A01-D456-4E9F-A084-BA7E8A431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824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134C-E4FE-4C2B-BFE0-1059C548D0F1}" type="datetimeFigureOut">
              <a:rPr lang="he-IL" smtClean="0"/>
              <a:t>י"ח/שבט/תשפ"ב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A01-D456-4E9F-A084-BA7E8A431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193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134C-E4FE-4C2B-BFE0-1059C548D0F1}" type="datetimeFigureOut">
              <a:rPr lang="he-IL" smtClean="0"/>
              <a:t>י"ח/שבט/תשפ"ב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A01-D456-4E9F-A084-BA7E8A431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282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134C-E4FE-4C2B-BFE0-1059C548D0F1}" type="datetimeFigureOut">
              <a:rPr lang="he-IL" smtClean="0"/>
              <a:t>י"ח/שבט/תשפ"ב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A01-D456-4E9F-A084-BA7E8A431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699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134C-E4FE-4C2B-BFE0-1059C548D0F1}" type="datetimeFigureOut">
              <a:rPr lang="he-IL" smtClean="0"/>
              <a:t>י"ח/שבט/תשפ"ב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A01-D456-4E9F-A084-BA7E8A431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701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134C-E4FE-4C2B-BFE0-1059C548D0F1}" type="datetimeFigureOut">
              <a:rPr lang="he-IL" smtClean="0"/>
              <a:t>י"ח/שבט/תשפ"ב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A01-D456-4E9F-A084-BA7E8A431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091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134C-E4FE-4C2B-BFE0-1059C548D0F1}" type="datetimeFigureOut">
              <a:rPr lang="he-IL" smtClean="0"/>
              <a:t>י"ח/שבט/תשפ"ב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A01-D456-4E9F-A084-BA7E8A431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816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134C-E4FE-4C2B-BFE0-1059C548D0F1}" type="datetimeFigureOut">
              <a:rPr lang="he-IL" smtClean="0"/>
              <a:t>י"ח/שבט/תשפ"ב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A01-D456-4E9F-A084-BA7E8A431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256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134C-E4FE-4C2B-BFE0-1059C548D0F1}" type="datetimeFigureOut">
              <a:rPr lang="he-IL" smtClean="0"/>
              <a:t>י"ח/שבט/תשפ"ב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A01-D456-4E9F-A084-BA7E8A431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233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A134C-E4FE-4C2B-BFE0-1059C548D0F1}" type="datetimeFigureOut">
              <a:rPr lang="he-IL" smtClean="0"/>
              <a:t>י"ח/שבט/תשפ"ב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3CA01-D456-4E9F-A084-BA7E8A4313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20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4191000"/>
            <a:ext cx="11430000" cy="15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2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4191000"/>
            <a:ext cx="11430000" cy="15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6607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מסך רחב</PresentationFormat>
  <Paragraphs>0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User</cp:lastModifiedBy>
  <cp:revision>2</cp:revision>
  <dcterms:created xsi:type="dcterms:W3CDTF">2022-01-20T07:47:42Z</dcterms:created>
  <dcterms:modified xsi:type="dcterms:W3CDTF">2022-01-20T07:52:15Z</dcterms:modified>
</cp:coreProperties>
</file>