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7" r:id="rId2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0957" autoAdjust="0"/>
    <p:restoredTop sz="94660"/>
  </p:normalViewPr>
  <p:slideViewPr>
    <p:cSldViewPr snapToGrid="0">
      <p:cViewPr varScale="1">
        <p:scale>
          <a:sx n="75" d="100"/>
          <a:sy n="75" d="100"/>
        </p:scale>
        <p:origin x="37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71F0B4-1788-4CC0-83E5-AB2DD7E9720C}" type="datetimeFigureOut">
              <a:rPr lang="he-I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ה'/שבט/תשפ"א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ADA01C-305A-48B1-8F91-9DE01C5013A9}" type="slidenum">
              <a:rPr lang="he-IL"/>
              <a:pPr>
                <a:defRPr/>
              </a:pPr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72795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812EE0-EA00-4F3E-B309-E6DA2BCAC790}" type="datetimeFigureOut">
              <a:rPr lang="he-I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ה'/שבט/תשפ"א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664283-312D-4825-ADDC-1CAB2C89713C}" type="slidenum">
              <a:rPr lang="he-IL"/>
              <a:pPr>
                <a:defRPr/>
              </a:pPr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43683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E0B817-AB0A-4E5B-8764-4C855D05569C}" type="datetimeFigureOut">
              <a:rPr lang="he-I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ה'/שבט/תשפ"א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4F5F79-76BC-4908-8633-42274FC49100}" type="slidenum">
              <a:rPr lang="he-IL"/>
              <a:pPr>
                <a:defRPr/>
              </a:pPr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9908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D9FE88-6BCF-41E7-AB9C-6538473C623C}" type="datetimeFigureOut">
              <a:rPr lang="he-I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ה'/שבט/תשפ"א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2383E5-8B89-41E3-A715-53A7A6099112}" type="slidenum">
              <a:rPr lang="he-IL"/>
              <a:pPr>
                <a:defRPr/>
              </a:pPr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63740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E0C192-4F02-4029-B9D1-CBDED90BB04D}" type="datetimeFigureOut">
              <a:rPr lang="he-I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ה'/שבט/תשפ"א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4ED11B-7495-437B-9BF9-F9C7C8D4C1E1}" type="slidenum">
              <a:rPr lang="he-IL"/>
              <a:pPr>
                <a:defRPr/>
              </a:pPr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73620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ED15CF-3FD9-49A9-9959-41511D32E03F}" type="datetimeFigureOut">
              <a:rPr lang="he-I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ה'/שבט/תשפ"א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55ABEA-0C40-41E7-A48F-0A438FE0EE94}" type="slidenum">
              <a:rPr lang="he-IL"/>
              <a:pPr>
                <a:defRPr/>
              </a:pPr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68731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2E5911-015B-4F9E-8533-00782F8C1F18}" type="datetimeFigureOut">
              <a:rPr lang="he-I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ה'/שבט/תשפ"א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71B74B-E9D7-434A-8443-D37B212D65E6}" type="slidenum">
              <a:rPr lang="he-IL"/>
              <a:pPr>
                <a:defRPr/>
              </a:pPr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35626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7F3FF7-70CB-46D1-B538-590ED95F6FFB}" type="datetimeFigureOut">
              <a:rPr lang="he-I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ה'/שבט/תשפ"א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CC70EB-5DF4-4612-9B1D-EA84F28E69D9}" type="slidenum">
              <a:rPr lang="he-IL"/>
              <a:pPr>
                <a:defRPr/>
              </a:pPr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46292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CA9C3-5D5D-4D82-8C10-71D81243F1B9}" type="datetimeFigureOut">
              <a:rPr lang="he-I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ה'/שבט/תשפ"א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A7BF05-9E51-4D38-B381-7CBE8892BBA4}" type="slidenum">
              <a:rPr lang="he-IL"/>
              <a:pPr>
                <a:defRPr/>
              </a:pPr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46141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9C37D6-6D1E-4756-A5CF-59A088A763D5}" type="datetimeFigureOut">
              <a:rPr lang="he-I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ה'/שבט/תשפ"א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516E52-8567-419C-885D-AABF9698A649}" type="slidenum">
              <a:rPr lang="he-IL"/>
              <a:pPr>
                <a:defRPr/>
              </a:pPr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7969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e-IL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452699-CF4C-4DE3-977E-F0E540E885C9}" type="datetimeFigureOut">
              <a:rPr lang="he-I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ה'/שבט/תשפ"א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EE9FD2-F8B5-4766-AAD9-053A5BA5BE5F}" type="slidenum">
              <a:rPr lang="he-IL"/>
              <a:pPr>
                <a:defRPr/>
              </a:pPr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22229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 rtl="1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4808686-6DC3-46BD-9113-CFB91C911ECE}" type="datetimeFigureOut">
              <a:rPr lang="he-I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ה'/שבט/תשפ"א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 rtl="1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1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C391D62-FE23-4A9F-9B80-5F6AA7A2F056}" type="slidenum">
              <a:rPr lang="he-IL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39748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cs typeface="Times New Roman" panose="02020603050405020304" pitchFamily="18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cs typeface="Times New Roman" panose="02020603050405020304" pitchFamily="18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cs typeface="Times New Roman" panose="02020603050405020304" pitchFamily="18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cs typeface="Times New Roman" panose="02020603050405020304" pitchFamily="18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cs typeface="Times New Roman" panose="02020603050405020304" pitchFamily="18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cs typeface="Times New Roman" panose="02020603050405020304" pitchFamily="18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cs typeface="Times New Roman" panose="02020603050405020304" pitchFamily="18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cs typeface="Times New Roman" panose="02020603050405020304" pitchFamily="18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مستدير الزوايا 3"/>
          <p:cNvSpPr/>
          <p:nvPr/>
        </p:nvSpPr>
        <p:spPr>
          <a:xfrm>
            <a:off x="357810" y="692151"/>
            <a:ext cx="11317356" cy="6049963"/>
          </a:xfrm>
          <a:prstGeom prst="round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>
              <a:solidFill>
                <a:prstClr val="black"/>
              </a:solidFill>
            </a:endParaRPr>
          </a:p>
        </p:txBody>
      </p:sp>
      <p:sp>
        <p:nvSpPr>
          <p:cNvPr id="7" name="مستطيل 6"/>
          <p:cNvSpPr/>
          <p:nvPr/>
        </p:nvSpPr>
        <p:spPr>
          <a:xfrm>
            <a:off x="2489108" y="116632"/>
            <a:ext cx="7213833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ar-SA" sz="3600" b="1" u="sng" dirty="0">
                <a:ln w="17780" cmpd="sng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ysClr val="windowText" lastClr="00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Traditional Arabic" pitchFamily="18" charset="-78"/>
                <a:cs typeface="Traditional Arabic" pitchFamily="18" charset="-78"/>
              </a:rPr>
              <a:t>بطاقة عمل فهم خفي-</a:t>
            </a:r>
            <a:r>
              <a:rPr lang="ar-AE" sz="3600" b="1" u="sng" dirty="0">
                <a:ln w="17780" cmpd="sng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ysClr val="windowText" lastClr="00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ar-AE" sz="3600" b="1" u="sng" dirty="0">
                <a:ln w="17780" cmpd="sng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ysClr val="windowText" lastClr="00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Traditional Arabic" pitchFamily="18" charset="-78"/>
                <a:cs typeface="Traditional Arabic" pitchFamily="18" charset="-78"/>
              </a:rPr>
              <a:t>نص</a:t>
            </a:r>
            <a:r>
              <a:rPr lang="ar-SA" sz="3600" b="1" u="sng" dirty="0">
                <a:ln w="17780" cmpd="sng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ysClr val="windowText" lastClr="00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Traditional Arabic" pitchFamily="18" charset="-78"/>
                <a:cs typeface="Traditional Arabic" pitchFamily="18" charset="-78"/>
              </a:rPr>
              <a:t> الكلب الباحث عن صديق</a:t>
            </a:r>
            <a:endParaRPr lang="ar-SA" sz="3600" b="1" u="sng" dirty="0">
              <a:ln w="17780" cmpd="sng">
                <a:solidFill>
                  <a:sysClr val="windowText" lastClr="000000"/>
                </a:solidFill>
                <a:prstDash val="solid"/>
                <a:miter lim="800000"/>
              </a:ln>
              <a:solidFill>
                <a:sysClr val="windowText" lastClr="000000"/>
              </a:solidFill>
              <a:effectLst>
                <a:outerShdw blurRad="50800" algn="tl" rotWithShape="0">
                  <a:srgbClr val="000000"/>
                </a:outerShdw>
              </a:effectLst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6148" name="מלבן 2"/>
          <p:cNvSpPr>
            <a:spLocks noChangeArrowheads="1"/>
          </p:cNvSpPr>
          <p:nvPr/>
        </p:nvSpPr>
        <p:spPr bwMode="auto">
          <a:xfrm>
            <a:off x="357810" y="692151"/>
            <a:ext cx="11012555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r" rtl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/>
            </a:pPr>
            <a:r>
              <a:rPr lang="ar-SA" altLang="ar-SA" b="1" u="sng" dirty="0" smtClean="0">
                <a:solidFill>
                  <a:prstClr val="black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/>
            </a:pPr>
            <a:r>
              <a:rPr lang="ar-SA" altLang="ar-SA" b="1" u="sng" dirty="0" smtClean="0">
                <a:solidFill>
                  <a:prstClr val="black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</a:p>
          <a:p>
            <a:pPr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/>
            </a:pPr>
            <a:endParaRPr lang="ar-SA" altLang="ar-SA" b="1" dirty="0">
              <a:solidFill>
                <a:prstClr val="black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pic>
        <p:nvPicPr>
          <p:cNvPr id="3" name="תמונה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2799" y="1338482"/>
            <a:ext cx="8017565" cy="6232364"/>
          </a:xfrm>
          <a:prstGeom prst="rect">
            <a:avLst/>
          </a:prstGeom>
        </p:spPr>
      </p:pic>
      <p:graphicFrame>
        <p:nvGraphicFramePr>
          <p:cNvPr id="5" name="טבלה 4"/>
          <p:cNvGraphicFramePr>
            <a:graphicFrameLocks noGrp="1"/>
          </p:cNvGraphicFramePr>
          <p:nvPr>
            <p:extLst/>
          </p:nvPr>
        </p:nvGraphicFramePr>
        <p:xfrm>
          <a:off x="903909" y="1690419"/>
          <a:ext cx="4074492" cy="1786523"/>
        </p:xfrm>
        <a:graphic>
          <a:graphicData uri="http://schemas.openxmlformats.org/drawingml/2006/table">
            <a:tbl>
              <a:tblPr rtl="1" firstRow="1" firstCol="1" bandRow="1"/>
              <a:tblGrid>
                <a:gridCol w="1357846"/>
                <a:gridCol w="1358323"/>
                <a:gridCol w="1358323"/>
              </a:tblGrid>
              <a:tr h="706269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صوت الشيء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666875" algn="r"/>
                        </a:tabLst>
                      </a:pPr>
                      <a:r>
                        <a:rPr lang="ar-SA" sz="20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سيطر</a:t>
                      </a:r>
                      <a:r>
                        <a:rPr lang="ar-SA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	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أتعبه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4867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أبعد نقطة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جالسا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كيسه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4867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الصّديق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خلف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يأكل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4016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0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حزينًا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he-IL" dirty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e-IL" dirty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46295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</Words>
  <Application>Microsoft Office PowerPoint</Application>
  <PresentationFormat>מסך רחב</PresentationFormat>
  <Paragraphs>13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Traditional Arabic</vt:lpstr>
      <vt:lpstr>Office Theme</vt:lpstr>
      <vt:lpstr>מצגת של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User7</dc:creator>
  <cp:lastModifiedBy>User7</cp:lastModifiedBy>
  <cp:revision>1</cp:revision>
  <dcterms:created xsi:type="dcterms:W3CDTF">2021-01-18T15:22:15Z</dcterms:created>
  <dcterms:modified xsi:type="dcterms:W3CDTF">2021-01-18T15:22:34Z</dcterms:modified>
</cp:coreProperties>
</file>