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2AD9-C951-4BC9-BC20-94B443194A30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81D5-26D8-4710-8446-69E21C3288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519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2AD9-C951-4BC9-BC20-94B443194A30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81D5-26D8-4710-8446-69E21C3288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082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2AD9-C951-4BC9-BC20-94B443194A30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81D5-26D8-4710-8446-69E21C3288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176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2AD9-C951-4BC9-BC20-94B443194A30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81D5-26D8-4710-8446-69E21C3288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598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2AD9-C951-4BC9-BC20-94B443194A30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81D5-26D8-4710-8446-69E21C3288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627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2AD9-C951-4BC9-BC20-94B443194A30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81D5-26D8-4710-8446-69E21C3288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715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2AD9-C951-4BC9-BC20-94B443194A30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81D5-26D8-4710-8446-69E21C3288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85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2AD9-C951-4BC9-BC20-94B443194A30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81D5-26D8-4710-8446-69E21C3288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375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2AD9-C951-4BC9-BC20-94B443194A30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81D5-26D8-4710-8446-69E21C3288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74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2AD9-C951-4BC9-BC20-94B443194A30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81D5-26D8-4710-8446-69E21C3288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558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2AD9-C951-4BC9-BC20-94B443194A30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81D5-26D8-4710-8446-69E21C3288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108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42AD9-C951-4BC9-BC20-94B443194A30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D81D5-26D8-4710-8446-69E21C3288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43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389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1042274"/>
            <a:ext cx="6558016" cy="55707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1- </a:t>
            </a:r>
            <a:r>
              <a:rPr lang="ar-SA" sz="2400" b="1" dirty="0" smtClean="0"/>
              <a:t>--------------  ظباء كثيرة </a:t>
            </a:r>
          </a:p>
          <a:p>
            <a:endParaRPr lang="ar-SA" sz="2000" b="1" dirty="0" smtClean="0">
              <a:cs typeface="+mj-cs"/>
            </a:endParaRPr>
          </a:p>
          <a:p>
            <a:r>
              <a:rPr lang="ar-SA" sz="2000" b="1" dirty="0" smtClean="0"/>
              <a:t>2- ------------   </a:t>
            </a:r>
            <a:r>
              <a:rPr lang="ar-SA" sz="2400" b="1" dirty="0" smtClean="0"/>
              <a:t>قدمان نحيفتان </a:t>
            </a:r>
            <a:r>
              <a:rPr lang="ar-SA" sz="2000" b="1" dirty="0" smtClean="0"/>
              <a:t>.</a:t>
            </a:r>
          </a:p>
          <a:p>
            <a:endParaRPr lang="ar-SA" sz="2000" b="1" dirty="0" smtClean="0"/>
          </a:p>
          <a:p>
            <a:r>
              <a:rPr lang="ar-SA" sz="2000" b="1" dirty="0" smtClean="0"/>
              <a:t>3- </a:t>
            </a:r>
            <a:r>
              <a:rPr lang="ar-SA" sz="2000" b="1" dirty="0" smtClean="0">
                <a:cs typeface="+mj-cs"/>
              </a:rPr>
              <a:t>-------------- </a:t>
            </a:r>
            <a:r>
              <a:rPr lang="ar-SA" sz="2400" b="1" dirty="0" smtClean="0">
                <a:cs typeface="+mj-cs"/>
              </a:rPr>
              <a:t>النهر الصافي </a:t>
            </a:r>
            <a:r>
              <a:rPr lang="ar-SA" sz="2000" b="1" dirty="0" smtClean="0">
                <a:cs typeface="+mj-cs"/>
              </a:rPr>
              <a:t>. </a:t>
            </a:r>
          </a:p>
          <a:p>
            <a:endParaRPr lang="ar-SA" sz="2000" b="1" dirty="0" smtClean="0">
              <a:cs typeface="+mj-cs"/>
            </a:endParaRPr>
          </a:p>
          <a:p>
            <a:r>
              <a:rPr lang="ar-SA" sz="2000" b="1" dirty="0" smtClean="0">
                <a:cs typeface="+mj-cs"/>
              </a:rPr>
              <a:t>4- -------------- </a:t>
            </a:r>
            <a:r>
              <a:rPr lang="ar-SA" sz="2000" b="1" dirty="0">
                <a:cs typeface="+mj-cs"/>
              </a:rPr>
              <a:t> </a:t>
            </a:r>
            <a:r>
              <a:rPr lang="ar-SA" sz="2400" b="1" dirty="0" smtClean="0">
                <a:cs typeface="+mj-cs"/>
              </a:rPr>
              <a:t>اغصان متشابكة </a:t>
            </a:r>
            <a:endParaRPr lang="ar-SA" sz="2000" b="1" dirty="0" smtClean="0">
              <a:cs typeface="+mj-cs"/>
            </a:endParaRPr>
          </a:p>
          <a:p>
            <a:endParaRPr lang="ar-SA" sz="2000" b="1" dirty="0" smtClean="0">
              <a:cs typeface="+mj-cs"/>
            </a:endParaRPr>
          </a:p>
          <a:p>
            <a:r>
              <a:rPr lang="ar-SA" sz="2000" b="1" dirty="0" smtClean="0">
                <a:cs typeface="+mj-cs"/>
              </a:rPr>
              <a:t>5- --------------- </a:t>
            </a:r>
            <a:r>
              <a:rPr lang="ar-SA" sz="2400" b="1" dirty="0" smtClean="0">
                <a:cs typeface="+mj-cs"/>
              </a:rPr>
              <a:t>الصيادون الماهرون </a:t>
            </a:r>
            <a:r>
              <a:rPr lang="ar-SA" sz="2000" b="1" dirty="0" smtClean="0">
                <a:cs typeface="+mj-cs"/>
              </a:rPr>
              <a:t>.</a:t>
            </a:r>
          </a:p>
          <a:p>
            <a:endParaRPr lang="ar-SA" sz="2000" b="1" dirty="0" smtClean="0">
              <a:cs typeface="+mj-cs"/>
            </a:endParaRPr>
          </a:p>
          <a:p>
            <a:r>
              <a:rPr lang="ar-SA" sz="2400" b="1" dirty="0" smtClean="0">
                <a:cs typeface="+mj-cs"/>
              </a:rPr>
              <a:t>6</a:t>
            </a:r>
            <a:r>
              <a:rPr lang="ar-SA" sz="2000" b="1" dirty="0" smtClean="0">
                <a:cs typeface="+mj-cs"/>
              </a:rPr>
              <a:t>- -------------  </a:t>
            </a:r>
            <a:r>
              <a:rPr lang="ar-SA" sz="2400" b="1" dirty="0" smtClean="0">
                <a:cs typeface="+mj-cs"/>
              </a:rPr>
              <a:t>قرنان جميلان </a:t>
            </a:r>
            <a:r>
              <a:rPr lang="ar-SA" sz="2000" b="1" dirty="0" smtClean="0">
                <a:cs typeface="+mj-cs"/>
              </a:rPr>
              <a:t>.</a:t>
            </a:r>
          </a:p>
          <a:p>
            <a:endParaRPr lang="ar-SA" sz="2400" b="1" dirty="0" smtClean="0">
              <a:cs typeface="+mj-cs"/>
            </a:endParaRPr>
          </a:p>
          <a:p>
            <a:r>
              <a:rPr lang="ar-SA" sz="2400" b="1" dirty="0" smtClean="0">
                <a:cs typeface="+mj-cs"/>
              </a:rPr>
              <a:t>7- -------------- غابة واسعة </a:t>
            </a:r>
            <a:r>
              <a:rPr lang="ar-SA" sz="2000" b="1" dirty="0" smtClean="0">
                <a:cs typeface="+mj-cs"/>
              </a:rPr>
              <a:t>.</a:t>
            </a:r>
          </a:p>
          <a:p>
            <a:endParaRPr lang="ar-SA" sz="2000" b="1" dirty="0" smtClean="0">
              <a:cs typeface="+mj-cs"/>
            </a:endParaRPr>
          </a:p>
          <a:p>
            <a:r>
              <a:rPr lang="ar-SA" sz="2000" b="1" dirty="0" smtClean="0">
                <a:cs typeface="+mj-cs"/>
              </a:rPr>
              <a:t>8- </a:t>
            </a:r>
            <a:r>
              <a:rPr lang="ar-SA" sz="2400" b="1" dirty="0" smtClean="0">
                <a:cs typeface="+mj-cs"/>
              </a:rPr>
              <a:t>--------------  مرآتان نظيفتان </a:t>
            </a:r>
            <a:r>
              <a:rPr lang="ar-SA" sz="2000" b="1" dirty="0" smtClean="0">
                <a:cs typeface="+mj-cs"/>
              </a:rPr>
              <a:t>.</a:t>
            </a:r>
          </a:p>
          <a:p>
            <a:endParaRPr lang="ar-SA" sz="2000" b="1" dirty="0" smtClean="0">
              <a:cs typeface="+mj-cs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2594424" y="116631"/>
            <a:ext cx="4320480" cy="7560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بطاقة عمل 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أضف اسم الاشارة المناسب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1412776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1187624" y="2492896"/>
            <a:ext cx="2016224" cy="33123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1425397" y="2708920"/>
            <a:ext cx="1540677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/>
              <a:t>هذا </a:t>
            </a:r>
          </a:p>
          <a:p>
            <a:r>
              <a:rPr lang="ar-SA" sz="3200" dirty="0" smtClean="0"/>
              <a:t>هذه    هذان   هاتان  هؤلاء 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25030249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‫הצגה על המסך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1</cp:revision>
  <dcterms:created xsi:type="dcterms:W3CDTF">2021-01-18T07:45:51Z</dcterms:created>
  <dcterms:modified xsi:type="dcterms:W3CDTF">2021-01-18T07:46:44Z</dcterms:modified>
</cp:coreProperties>
</file>