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432A-7C95-4BAC-BC68-356E6EE2946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7794F-6806-4A40-A269-668CA3C69C5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71021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432A-7C95-4BAC-BC68-356E6EE2946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7794F-6806-4A40-A269-668CA3C69C5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78402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432A-7C95-4BAC-BC68-356E6EE2946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7794F-6806-4A40-A269-668CA3C69C5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3891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432A-7C95-4BAC-BC68-356E6EE2946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7794F-6806-4A40-A269-668CA3C69C5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857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432A-7C95-4BAC-BC68-356E6EE2946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7794F-6806-4A40-A269-668CA3C69C5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744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432A-7C95-4BAC-BC68-356E6EE2946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7794F-6806-4A40-A269-668CA3C69C5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11536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432A-7C95-4BAC-BC68-356E6EE2946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7794F-6806-4A40-A269-668CA3C69C5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67901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432A-7C95-4BAC-BC68-356E6EE2946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7794F-6806-4A40-A269-668CA3C69C5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73074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432A-7C95-4BAC-BC68-356E6EE2946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7794F-6806-4A40-A269-668CA3C69C5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7707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432A-7C95-4BAC-BC68-356E6EE2946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7794F-6806-4A40-A269-668CA3C69C5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69992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432A-7C95-4BAC-BC68-356E6EE2946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7794F-6806-4A40-A269-668CA3C69C5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35041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5432A-7C95-4BAC-BC68-356E6EE29469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794F-6806-4A40-A269-668CA3C69C5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93760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207568" y="188641"/>
            <a:ext cx="7772400" cy="648072"/>
          </a:xfrm>
        </p:spPr>
        <p:txBody>
          <a:bodyPr>
            <a:normAutofit/>
          </a:bodyPr>
          <a:lstStyle/>
          <a:p>
            <a:r>
              <a:rPr lang="ar-SA" sz="2000" dirty="0"/>
              <a:t>بطاقة عمل- نص «النسر والعصافير » </a:t>
            </a:r>
            <a:br>
              <a:rPr lang="ar-SA" sz="2000" dirty="0"/>
            </a:br>
            <a:r>
              <a:rPr lang="ar-SA" sz="2000" dirty="0"/>
              <a:t>نفذ التعليمات التالية </a:t>
            </a:r>
            <a:endParaRPr lang="he-IL" sz="2000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063552" y="908720"/>
            <a:ext cx="7992888" cy="5328592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ar-SA" dirty="0"/>
              <a:t>1.احط بدائرة شخصيات القصة   : -----------------</a:t>
            </a:r>
          </a:p>
          <a:p>
            <a:pPr algn="r"/>
            <a:endParaRPr lang="ar-SA" dirty="0"/>
          </a:p>
          <a:p>
            <a:pPr algn="r"/>
            <a:r>
              <a:rPr lang="ar-SA" dirty="0"/>
              <a:t>2. ضع خطا تحت مرادف كلمة «استيقظ   « في السطر 12 : ---------------</a:t>
            </a:r>
          </a:p>
          <a:p>
            <a:pPr algn="r"/>
            <a:endParaRPr lang="ar-SA" dirty="0"/>
          </a:p>
          <a:p>
            <a:pPr algn="r"/>
            <a:r>
              <a:rPr lang="ar-SA" dirty="0"/>
              <a:t>3. ضع اشارة </a:t>
            </a:r>
            <a:r>
              <a:rPr lang="en-US" dirty="0"/>
              <a:t>x </a:t>
            </a:r>
            <a:r>
              <a:rPr lang="ar-SA" dirty="0"/>
              <a:t> تحت عنوان النص  : ------------------</a:t>
            </a:r>
          </a:p>
          <a:p>
            <a:pPr algn="r"/>
            <a:endParaRPr lang="ar-SA" dirty="0"/>
          </a:p>
          <a:p>
            <a:pPr algn="r"/>
            <a:r>
              <a:rPr lang="ar-SA" dirty="0"/>
              <a:t>4. ضع خطا تحت  صفة مناسبة للقط : --------------------------</a:t>
            </a:r>
          </a:p>
          <a:p>
            <a:pPr marL="342900" indent="-342900" algn="r">
              <a:buFont typeface="Arial" pitchFamily="34" charset="0"/>
              <a:buChar char="•"/>
            </a:pPr>
            <a:endParaRPr lang="ar-SA" dirty="0"/>
          </a:p>
          <a:p>
            <a:pPr algn="r"/>
            <a:r>
              <a:rPr lang="ar-SA" dirty="0"/>
              <a:t>5.  ارسم مثلثا حول مكان حدوث القصة : -----------------------</a:t>
            </a:r>
          </a:p>
          <a:p>
            <a:pPr marL="342900" indent="-342900" algn="r">
              <a:buFont typeface="Arial" pitchFamily="34" charset="0"/>
              <a:buChar char="•"/>
            </a:pPr>
            <a:endParaRPr lang="ar-SA" dirty="0"/>
          </a:p>
          <a:p>
            <a:pPr algn="r"/>
            <a:r>
              <a:rPr lang="ar-SA" dirty="0"/>
              <a:t>6.. ضع خطين تحت الزمان المذكور في القصة : -------------------</a:t>
            </a:r>
          </a:p>
          <a:p>
            <a:pPr algn="r"/>
            <a:endParaRPr lang="ar-SA" dirty="0"/>
          </a:p>
          <a:p>
            <a:pPr algn="r"/>
            <a:r>
              <a:rPr lang="ar-SA" dirty="0"/>
              <a:t>7.احط باطار الكلمتين المترادفتين في السطر الاخير -------------- </a:t>
            </a:r>
          </a:p>
          <a:p>
            <a:pPr algn="r"/>
            <a:endParaRPr lang="ar-SA" dirty="0"/>
          </a:p>
          <a:p>
            <a:pPr algn="r"/>
            <a:endParaRPr lang="he-IL" sz="1800" dirty="0"/>
          </a:p>
        </p:txBody>
      </p:sp>
    </p:spTree>
    <p:extLst>
      <p:ext uri="{BB962C8B-B14F-4D97-AF65-F5344CB8AC3E}">
        <p14:creationId xmlns:p14="http://schemas.microsoft.com/office/powerpoint/2010/main" val="297890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מסך רחב</PresentationFormat>
  <Paragraphs>14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بطاقة عمل- نص «النسر والعصافير »  نفذ التعليمات التالية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بطاقة عمل- نص «النسر والعصافير »  نفذ التعليمات التالية </dc:title>
  <dc:creator>User</dc:creator>
  <cp:lastModifiedBy>User</cp:lastModifiedBy>
  <cp:revision>1</cp:revision>
  <dcterms:created xsi:type="dcterms:W3CDTF">2020-06-15T06:13:14Z</dcterms:created>
  <dcterms:modified xsi:type="dcterms:W3CDTF">2020-06-15T06:13:43Z</dcterms:modified>
</cp:coreProperties>
</file>