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6" r:id="rId3"/>
    <p:sldId id="257" r:id="rId4"/>
    <p:sldId id="258" r:id="rId5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232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1D1-AF5F-44EF-82F9-285EB65FE285}" type="datetimeFigureOut">
              <a:rPr lang="he-IL" smtClean="0"/>
              <a:pPr/>
              <a:t>ט'/אייר/תש"פ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2132B-6151-40CD-B4F2-D07628105AE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28604" y="642910"/>
            <a:ext cx="6057936" cy="7643866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مهمة لغة عربية في موضوع الجذر </a:t>
            </a:r>
          </a:p>
          <a:p>
            <a:pPr algn="ctr"/>
            <a:endParaRPr lang="ar-SA" sz="6000" dirty="0" smtClean="0"/>
          </a:p>
          <a:p>
            <a:pPr algn="ctr"/>
            <a:r>
              <a:rPr lang="ar-SA" sz="6000" dirty="0" smtClean="0"/>
              <a:t>عزيزي </a:t>
            </a:r>
            <a:r>
              <a:rPr lang="ar-SA" sz="6000" dirty="0" smtClean="0"/>
              <a:t>الطالب أكتب كلمات تتبع للجذر المعطى </a:t>
            </a:r>
            <a:endParaRPr lang="he-I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\Downloads\FB_IMG_15824799188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787" y="0"/>
            <a:ext cx="6448425" cy="914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\Downloads\FB_IMG_15824799121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" y="0"/>
            <a:ext cx="6429375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\Downloads\FB_IMG_15824798362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" y="0"/>
            <a:ext cx="6515100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</Words>
  <Application>Microsoft Office PowerPoint</Application>
  <PresentationFormat>‫הצגה על המסך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שקופית 1</vt:lpstr>
      <vt:lpstr>שקופית 2</vt:lpstr>
      <vt:lpstr>שקופית 3</vt:lpstr>
      <vt:lpstr>שקופית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3</cp:revision>
  <dcterms:created xsi:type="dcterms:W3CDTF">2020-02-23T17:47:21Z</dcterms:created>
  <dcterms:modified xsi:type="dcterms:W3CDTF">2020-05-03T18:56:37Z</dcterms:modified>
</cp:coreProperties>
</file>