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46" d="100"/>
          <a:sy n="46" d="100"/>
        </p:scale>
        <p:origin x="243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33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67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7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2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4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93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5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456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6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34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4B8A-6B80-45CA-A151-6AE332090238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2687-8FC2-470D-A81F-20848D0903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8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612896"/>
            <a:ext cx="6867525" cy="74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463" y="-471487"/>
            <a:ext cx="7129463" cy="96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87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488" y="154327"/>
            <a:ext cx="5915025" cy="1425091"/>
          </a:xfrm>
        </p:spPr>
        <p:txBody>
          <a:bodyPr/>
          <a:lstStyle/>
          <a:p>
            <a:pPr algn="ctr"/>
            <a:r>
              <a:rPr lang="ar-JO" dirty="0" smtClean="0"/>
              <a:t>أسئلة حول سورة النبأ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1488" y="1537854"/>
            <a:ext cx="5915025" cy="58017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JO" dirty="0" smtClean="0"/>
              <a:t>1) سورة النبأ مكية أم مدنية ؟ ____________</a:t>
            </a:r>
          </a:p>
          <a:p>
            <a:pPr>
              <a:lnSpc>
                <a:spcPct val="200000"/>
              </a:lnSpc>
            </a:pPr>
            <a:r>
              <a:rPr lang="ar-JO" dirty="0" smtClean="0"/>
              <a:t>2) ما المقصود بالنبأ العظيم ؟ __________________</a:t>
            </a:r>
          </a:p>
          <a:p>
            <a:pPr>
              <a:lnSpc>
                <a:spcPct val="200000"/>
              </a:lnSpc>
            </a:pPr>
            <a:r>
              <a:rPr lang="ar-JO" dirty="0" smtClean="0"/>
              <a:t>3) اكتب أسماء أخرى ليوم القيامة ________  ________  _________   __________  __________</a:t>
            </a:r>
          </a:p>
          <a:p>
            <a:pPr>
              <a:lnSpc>
                <a:spcPct val="200000"/>
              </a:lnSpc>
            </a:pPr>
            <a:r>
              <a:rPr lang="ar-JO" dirty="0" smtClean="0"/>
              <a:t>4) اكتب ثلاث دلائل ذكرت في النص  تبين قدرة الله على الخلق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JO" dirty="0" smtClean="0"/>
              <a:t>___________________________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JO" dirty="0" smtClean="0"/>
              <a:t>___________________________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JO" dirty="0" smtClean="0"/>
              <a:t>___________________________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8716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488" y="237456"/>
            <a:ext cx="5915025" cy="884764"/>
          </a:xfrm>
        </p:spPr>
        <p:txBody>
          <a:bodyPr/>
          <a:lstStyle/>
          <a:p>
            <a:pPr algn="ctr"/>
            <a:r>
              <a:rPr lang="ar-JO" dirty="0" smtClean="0"/>
              <a:t>تعليمات 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71488" y="1122220"/>
            <a:ext cx="6245082" cy="4945488"/>
          </a:xfrm>
        </p:spPr>
        <p:txBody>
          <a:bodyPr>
            <a:noAutofit/>
          </a:bodyPr>
          <a:lstStyle/>
          <a:p>
            <a:pPr>
              <a:lnSpc>
                <a:spcPct val="210000"/>
              </a:lnSpc>
            </a:pPr>
            <a:r>
              <a:rPr lang="ar-JO" sz="2000" dirty="0" smtClean="0"/>
              <a:t>1) عزيزي الطالب اقرأ الآيات المرفقة من سورة </a:t>
            </a:r>
            <a:r>
              <a:rPr lang="ar-JO" sz="2000" dirty="0" smtClean="0"/>
              <a:t>النبأ </a:t>
            </a:r>
            <a:r>
              <a:rPr lang="ar-JO" sz="2000" dirty="0" smtClean="0"/>
              <a:t>ثم أجب عن الأسئلة الموجودة في الشريحة الرابعة .</a:t>
            </a:r>
          </a:p>
          <a:p>
            <a:pPr>
              <a:lnSpc>
                <a:spcPct val="210000"/>
              </a:lnSpc>
            </a:pPr>
            <a:r>
              <a:rPr lang="ar-JO" sz="2000" dirty="0" smtClean="0"/>
              <a:t>2) الحل في دفتر التربية الإسلامية بخط واضح ومرتب .</a:t>
            </a:r>
          </a:p>
          <a:p>
            <a:pPr>
              <a:lnSpc>
                <a:spcPct val="210000"/>
              </a:lnSpc>
            </a:pPr>
            <a:r>
              <a:rPr lang="ar-JO" sz="2000" dirty="0" smtClean="0"/>
              <a:t>3) ارسال الحل بعد تصويره برسالة واتس اب على رقم الهاتف 0534351438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ar-JO" sz="2000" dirty="0" smtClean="0"/>
              <a:t>عملا ممتعا 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ar-JO" sz="2000" dirty="0" smtClean="0"/>
              <a:t>حنان جبارين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543049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98</Words>
  <Application>Microsoft Office PowerPoint</Application>
  <PresentationFormat>‫הצגה על המסך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أسئلة حول سورة النبأ </vt:lpstr>
      <vt:lpstr>تعليمات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enter</dc:creator>
  <cp:lastModifiedBy>enter</cp:lastModifiedBy>
  <cp:revision>2</cp:revision>
  <dcterms:created xsi:type="dcterms:W3CDTF">2020-10-05T16:34:23Z</dcterms:created>
  <dcterms:modified xsi:type="dcterms:W3CDTF">2020-10-05T16:45:18Z</dcterms:modified>
</cp:coreProperties>
</file>