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0" r:id="rId3"/>
    <p:sldId id="271" r:id="rId4"/>
    <p:sldId id="257" r:id="rId5"/>
    <p:sldId id="262" r:id="rId6"/>
    <p:sldId id="263" r:id="rId7"/>
    <p:sldId id="264" r:id="rId8"/>
    <p:sldId id="265" r:id="rId9"/>
    <p:sldId id="269" r:id="rId10"/>
    <p:sldId id="266" r:id="rId11"/>
    <p:sldId id="267" r:id="rId12"/>
    <p:sldId id="258" r:id="rId13"/>
    <p:sldId id="259" r:id="rId14"/>
    <p:sldId id="260" r:id="rId15"/>
    <p:sldId id="272" r:id="rId16"/>
    <p:sldId id="274" r:id="rId17"/>
    <p:sldId id="276" r:id="rId18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15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FB66-EE9E-4526-B5D2-BF893502A650}" type="datetimeFigureOut">
              <a:rPr lang="he-IL" smtClean="0"/>
              <a:t>ג'/חשון/תשפ"א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16DF-BEA1-4A06-94BB-0E71B4C0120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211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FB66-EE9E-4526-B5D2-BF893502A650}" type="datetimeFigureOut">
              <a:rPr lang="he-IL" smtClean="0"/>
              <a:t>ג'/חשון/תשפ"א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16DF-BEA1-4A06-94BB-0E71B4C0120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388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FB66-EE9E-4526-B5D2-BF893502A650}" type="datetimeFigureOut">
              <a:rPr lang="he-IL" smtClean="0"/>
              <a:t>ג'/חשון/תשפ"א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16DF-BEA1-4A06-94BB-0E71B4C0120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141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FB66-EE9E-4526-B5D2-BF893502A650}" type="datetimeFigureOut">
              <a:rPr lang="he-IL" smtClean="0"/>
              <a:t>ג'/חשון/תשפ"א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16DF-BEA1-4A06-94BB-0E71B4C0120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945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FB66-EE9E-4526-B5D2-BF893502A650}" type="datetimeFigureOut">
              <a:rPr lang="he-IL" smtClean="0"/>
              <a:t>ג'/חשון/תשפ"א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16DF-BEA1-4A06-94BB-0E71B4C0120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652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FB66-EE9E-4526-B5D2-BF893502A650}" type="datetimeFigureOut">
              <a:rPr lang="he-IL" smtClean="0"/>
              <a:t>ג'/חשון/תשפ"א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16DF-BEA1-4A06-94BB-0E71B4C0120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144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FB66-EE9E-4526-B5D2-BF893502A650}" type="datetimeFigureOut">
              <a:rPr lang="he-IL" smtClean="0"/>
              <a:t>ג'/חשון/תשפ"א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16DF-BEA1-4A06-94BB-0E71B4C0120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5439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FB66-EE9E-4526-B5D2-BF893502A650}" type="datetimeFigureOut">
              <a:rPr lang="he-IL" smtClean="0"/>
              <a:t>ג'/חשון/תשפ"א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16DF-BEA1-4A06-94BB-0E71B4C0120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261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FB66-EE9E-4526-B5D2-BF893502A650}" type="datetimeFigureOut">
              <a:rPr lang="he-IL" smtClean="0"/>
              <a:t>ג'/חשון/תשפ"א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16DF-BEA1-4A06-94BB-0E71B4C0120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664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FB66-EE9E-4526-B5D2-BF893502A650}" type="datetimeFigureOut">
              <a:rPr lang="he-IL" smtClean="0"/>
              <a:t>ג'/חשון/תשפ"א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16DF-BEA1-4A06-94BB-0E71B4C0120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551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FB66-EE9E-4526-B5D2-BF893502A650}" type="datetimeFigureOut">
              <a:rPr lang="he-IL" smtClean="0"/>
              <a:t>ג'/חשון/תשפ"א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016DF-BEA1-4A06-94BB-0E71B4C0120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7846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CFB66-EE9E-4526-B5D2-BF893502A650}" type="datetimeFigureOut">
              <a:rPr lang="he-IL" smtClean="0"/>
              <a:t>ג'/חשון/תשפ"א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016DF-BEA1-4A06-94BB-0E71B4C0120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061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 smtClean="0"/>
              <a:t>النظافة من الايمان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9431617" cy="699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אליפסה 3"/>
          <p:cNvSpPr/>
          <p:nvPr/>
        </p:nvSpPr>
        <p:spPr>
          <a:xfrm>
            <a:off x="4139952" y="836712"/>
            <a:ext cx="3888432" cy="1490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tx1"/>
                </a:solidFill>
              </a:rPr>
              <a:t>المعلمة </a:t>
            </a:r>
          </a:p>
          <a:p>
            <a:pPr algn="ctr"/>
            <a:r>
              <a:rPr lang="ar-SA" sz="3200" b="1" dirty="0" smtClean="0">
                <a:solidFill>
                  <a:schemeClr val="tx1"/>
                </a:solidFill>
              </a:rPr>
              <a:t>ماجدة ابو سبيت</a:t>
            </a:r>
            <a:endParaRPr lang="he-IL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8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6000" b="1" dirty="0" smtClean="0"/>
              <a:t>نظافة اسنانه</a:t>
            </a:r>
            <a:endParaRPr lang="he-IL" sz="6000" b="1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00254" cy="472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55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5400" b="1" i="1" dirty="0" smtClean="0"/>
              <a:t>ادوات النظافة </a:t>
            </a:r>
            <a:endParaRPr lang="he-IL" sz="5400" b="1" i="1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4745682" cy="282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86" y="1484784"/>
            <a:ext cx="3962214" cy="501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88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21242"/>
            <a:ext cx="8208912" cy="484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9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08912" cy="491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4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560840" cy="471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3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لون السلوك الصحيح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88843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3"/>
            <a:ext cx="381642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4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ar-SA" sz="9600" b="1" dirty="0" smtClean="0"/>
              <a:t>لون:</a:t>
            </a:r>
            <a:endParaRPr lang="he-IL" sz="9600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748463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9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72544"/>
            <a:ext cx="5472608" cy="451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5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ar-SA" sz="6600" b="1" dirty="0" smtClean="0"/>
              <a:t>تعريف الحديث:</a:t>
            </a:r>
            <a:endParaRPr lang="he-IL" sz="6600" b="1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SA" sz="7200" b="1" dirty="0" smtClean="0"/>
              <a:t>هو قول الرسول محمد صلى الله عليه وسلم</a:t>
            </a:r>
            <a:endParaRPr lang="he-IL" sz="7200" b="1" dirty="0"/>
          </a:p>
        </p:txBody>
      </p:sp>
    </p:spTree>
    <p:extLst>
      <p:ext uri="{BB962C8B-B14F-4D97-AF65-F5344CB8AC3E}">
        <p14:creationId xmlns:p14="http://schemas.microsoft.com/office/powerpoint/2010/main" val="18698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ar-SA" b="1" dirty="0" smtClean="0"/>
              <a:t>سنتعلم اليوم الحديث الثاني صفحة 35 بالكتاب</a:t>
            </a:r>
            <a:endParaRPr lang="he-IL" b="1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ar-SA" sz="9600" b="1" dirty="0" smtClean="0"/>
              <a:t>«تنظفـوا فإن الإسلام نظيـف»</a:t>
            </a:r>
            <a:endParaRPr lang="he-IL" sz="9600" b="1" dirty="0"/>
          </a:p>
        </p:txBody>
      </p:sp>
    </p:spTree>
    <p:extLst>
      <p:ext uri="{BB962C8B-B14F-4D97-AF65-F5344CB8AC3E}">
        <p14:creationId xmlns:p14="http://schemas.microsoft.com/office/powerpoint/2010/main" val="153659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SA" sz="6000" b="1" dirty="0" smtClean="0">
                <a:latin typeface="Andalus" pitchFamily="18" charset="-78"/>
                <a:cs typeface="Andalus" pitchFamily="18" charset="-78"/>
              </a:rPr>
              <a:t>طريقة غسل اليدين</a:t>
            </a:r>
            <a:endParaRPr lang="he-IL" sz="6000" b="1" dirty="0">
              <a:latin typeface="Andalus" pitchFamily="18" charset="-78"/>
              <a:cs typeface="Aharoni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-396552" y="1340768"/>
            <a:ext cx="8805664" cy="4747257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" y="1340768"/>
            <a:ext cx="720440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מלבן 3"/>
          <p:cNvSpPr/>
          <p:nvPr/>
        </p:nvSpPr>
        <p:spPr>
          <a:xfrm>
            <a:off x="885189" y="5661248"/>
            <a:ext cx="7204402" cy="6453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87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غسل الايدي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00"/>
            <a:ext cx="4536504" cy="213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602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36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النظافة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136904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94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ar-SA" b="1" dirty="0" smtClean="0"/>
              <a:t>ماذا يتوجب علينا ان نفعل لكي نحصل على بيئة نظيفة؟</a:t>
            </a:r>
            <a:endParaRPr lang="he-IL" b="1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136904" cy="475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ar-SA" sz="5400" b="1" i="1" dirty="0" smtClean="0"/>
              <a:t>انواع النظافة</a:t>
            </a:r>
            <a:endParaRPr lang="he-IL" sz="5400" b="1" i="1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47763"/>
            <a:ext cx="8424935" cy="523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10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ar-SA" b="1" dirty="0" smtClean="0"/>
              <a:t>تشمل النظافة الشخصية</a:t>
            </a:r>
            <a:endParaRPr lang="he-IL" b="1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99"/>
            <a:ext cx="9144000" cy="51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38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62</Words>
  <Application>Microsoft Office PowerPoint</Application>
  <PresentationFormat>‫הצגה על המסך (4:3)</PresentationFormat>
  <Paragraphs>17</Paragraphs>
  <Slides>17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18" baseType="lpstr">
      <vt:lpstr>ערכת נושא Office</vt:lpstr>
      <vt:lpstr>النظافة من الايمان</vt:lpstr>
      <vt:lpstr>تعريف الحديث:</vt:lpstr>
      <vt:lpstr>سنتعلم اليوم الحديث الثاني صفحة 35 بالكتاب</vt:lpstr>
      <vt:lpstr>طريقة غسل اليدين</vt:lpstr>
      <vt:lpstr>غسل الايدي</vt:lpstr>
      <vt:lpstr>النظافة</vt:lpstr>
      <vt:lpstr>ماذا يتوجب علينا ان نفعل لكي نحصل على بيئة نظيفة؟</vt:lpstr>
      <vt:lpstr>انواع النظافة</vt:lpstr>
      <vt:lpstr>تشمل النظافة الشخصية</vt:lpstr>
      <vt:lpstr>نظافة اسنانه</vt:lpstr>
      <vt:lpstr>ادوات النظافة </vt:lpstr>
      <vt:lpstr>מצגת של PowerPoint</vt:lpstr>
      <vt:lpstr>מצגת של PowerPoint</vt:lpstr>
      <vt:lpstr>מצגת של PowerPoint</vt:lpstr>
      <vt:lpstr>لون السلوك الصحيح</vt:lpstr>
      <vt:lpstr>لون: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النظافة من الايمان</dc:title>
  <dc:creator>user</dc:creator>
  <cp:lastModifiedBy>user</cp:lastModifiedBy>
  <cp:revision>13</cp:revision>
  <dcterms:created xsi:type="dcterms:W3CDTF">2020-10-19T16:06:47Z</dcterms:created>
  <dcterms:modified xsi:type="dcterms:W3CDTF">2020-10-21T20:26:53Z</dcterms:modified>
</cp:coreProperties>
</file>