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752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130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858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385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651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2192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005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554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058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614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746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C52B-2EFB-444A-9FB3-CECF621BCD2D}" type="datetimeFigureOut">
              <a:rPr lang="he-IL" smtClean="0"/>
              <a:t>כ"ב/תשרי/תש"פ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20C13-BE11-41EB-A6FF-DCF1A7752D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972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1760" y="1090111"/>
            <a:ext cx="5153283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0" dirty="0" smtClean="0"/>
              <a:t>=</a:t>
            </a:r>
            <a:r>
              <a:rPr lang="he-IL" sz="15000" dirty="0" smtClean="0"/>
              <a:t>1+1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 flipV="1">
            <a:off x="0" y="3284984"/>
            <a:ext cx="889248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703160" y="3861048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5000" dirty="0" smtClean="0"/>
              <a:t>=1+2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102961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=10+5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100004" y="3645024"/>
            <a:ext cx="5639685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=10+6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810146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=10+4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100004" y="3645024"/>
            <a:ext cx="5639685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=10+3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978034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=10+1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100004" y="3645024"/>
            <a:ext cx="5639685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=10+2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723900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=10+7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100004" y="3645024"/>
            <a:ext cx="5639685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=10+8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153060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=10+9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1565403" y="3645024"/>
            <a:ext cx="6708888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=10+10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637072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=3-1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875857" y="3645024"/>
            <a:ext cx="4087979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=5-4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823374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=10-1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875857" y="3645024"/>
            <a:ext cx="4087979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=9-4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946100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=7-2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875857" y="3645024"/>
            <a:ext cx="4087979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=9-7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779437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=12-2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341256" y="3645024"/>
            <a:ext cx="51571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=15-7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596494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=13-2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1806655" y="3645024"/>
            <a:ext cx="6226384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=15-10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809666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=1+3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5000" dirty="0" smtClean="0"/>
              <a:t>=1+4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977614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047964" y="-28258"/>
            <a:ext cx="1282593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0" dirty="0" smtClean="0"/>
              <a:t>1</a:t>
            </a:r>
            <a:endParaRPr lang="he-IL" sz="20000" dirty="0"/>
          </a:p>
        </p:txBody>
      </p:sp>
      <p:sp>
        <p:nvSpPr>
          <p:cNvPr id="7" name="TextBox 6"/>
          <p:cNvSpPr txBox="1"/>
          <p:nvPr/>
        </p:nvSpPr>
        <p:spPr>
          <a:xfrm>
            <a:off x="1820829" y="3519279"/>
            <a:ext cx="1253869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2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608928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047964" y="-28258"/>
            <a:ext cx="1282593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0" dirty="0" smtClean="0"/>
              <a:t>3</a:t>
            </a:r>
            <a:endParaRPr lang="he-IL" sz="20000" dirty="0"/>
          </a:p>
        </p:txBody>
      </p:sp>
      <p:sp>
        <p:nvSpPr>
          <p:cNvPr id="7" name="TextBox 6"/>
          <p:cNvSpPr txBox="1"/>
          <p:nvPr/>
        </p:nvSpPr>
        <p:spPr>
          <a:xfrm>
            <a:off x="1820829" y="3519279"/>
            <a:ext cx="1253869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4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415849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047964" y="-28258"/>
            <a:ext cx="1282593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0" dirty="0" smtClean="0"/>
              <a:t>5</a:t>
            </a:r>
            <a:endParaRPr lang="he-IL" sz="20000" dirty="0"/>
          </a:p>
        </p:txBody>
      </p:sp>
      <p:sp>
        <p:nvSpPr>
          <p:cNvPr id="7" name="TextBox 6"/>
          <p:cNvSpPr txBox="1"/>
          <p:nvPr/>
        </p:nvSpPr>
        <p:spPr>
          <a:xfrm>
            <a:off x="1820829" y="3519279"/>
            <a:ext cx="1253869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6891628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047964" y="-28258"/>
            <a:ext cx="1282593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0" dirty="0" smtClean="0"/>
              <a:t>7</a:t>
            </a:r>
            <a:endParaRPr lang="he-IL" sz="20000" dirty="0"/>
          </a:p>
        </p:txBody>
      </p:sp>
      <p:sp>
        <p:nvSpPr>
          <p:cNvPr id="7" name="TextBox 6"/>
          <p:cNvSpPr txBox="1"/>
          <p:nvPr/>
        </p:nvSpPr>
        <p:spPr>
          <a:xfrm>
            <a:off x="1820829" y="3519279"/>
            <a:ext cx="1253869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8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080787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6047964" y="-28258"/>
            <a:ext cx="1282593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0" dirty="0" smtClean="0"/>
              <a:t>9</a:t>
            </a:r>
            <a:endParaRPr lang="he-IL" sz="20000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3519279"/>
            <a:ext cx="2323072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10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438372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836712"/>
            <a:ext cx="3017361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0" dirty="0" smtClean="0"/>
              <a:t>11</a:t>
            </a:r>
            <a:endParaRPr lang="he-IL" sz="15000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3602104"/>
            <a:ext cx="2323072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12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135666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5148064" y="764704"/>
            <a:ext cx="2599264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0" dirty="0" smtClean="0"/>
              <a:t>13</a:t>
            </a:r>
            <a:endParaRPr lang="he-IL" sz="15000" dirty="0"/>
          </a:p>
        </p:txBody>
      </p:sp>
      <p:sp>
        <p:nvSpPr>
          <p:cNvPr id="7" name="TextBox 6"/>
          <p:cNvSpPr txBox="1"/>
          <p:nvPr/>
        </p:nvSpPr>
        <p:spPr>
          <a:xfrm>
            <a:off x="1043608" y="3497951"/>
            <a:ext cx="2323072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14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7935195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68539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4211960" y="836711"/>
            <a:ext cx="3312368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0" dirty="0" smtClean="0"/>
              <a:t>15</a:t>
            </a:r>
            <a:endParaRPr lang="he-IL" sz="15000" dirty="0"/>
          </a:p>
        </p:txBody>
      </p:sp>
      <p:sp>
        <p:nvSpPr>
          <p:cNvPr id="7" name="TextBox 6"/>
          <p:cNvSpPr txBox="1"/>
          <p:nvPr/>
        </p:nvSpPr>
        <p:spPr>
          <a:xfrm>
            <a:off x="1187624" y="3645024"/>
            <a:ext cx="2323072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16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838494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836712"/>
            <a:ext cx="2304256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0" dirty="0" smtClean="0"/>
              <a:t>17</a:t>
            </a:r>
            <a:endParaRPr lang="he-IL" sz="15000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3519279"/>
            <a:ext cx="2323072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18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9383737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שולש שווה שוקיים 3"/>
          <p:cNvSpPr/>
          <p:nvPr/>
        </p:nvSpPr>
        <p:spPr>
          <a:xfrm>
            <a:off x="4709041" y="11663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1</a:t>
            </a:r>
            <a:endParaRPr lang="he-IL" dirty="0"/>
          </a:p>
        </p:txBody>
      </p:sp>
      <p:sp>
        <p:nvSpPr>
          <p:cNvPr id="5" name="משולש שווה שוקיים 4"/>
          <p:cNvSpPr/>
          <p:nvPr/>
        </p:nvSpPr>
        <p:spPr>
          <a:xfrm>
            <a:off x="467544" y="2996952"/>
            <a:ext cx="3960440" cy="2880320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/>
              <a:t>2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596295"/>
            <a:ext cx="2542533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0" dirty="0" smtClean="0"/>
              <a:t>19</a:t>
            </a:r>
            <a:endParaRPr lang="he-IL" sz="15000" dirty="0"/>
          </a:p>
        </p:txBody>
      </p:sp>
      <p:sp>
        <p:nvSpPr>
          <p:cNvPr id="7" name="TextBox 6"/>
          <p:cNvSpPr txBox="1"/>
          <p:nvPr/>
        </p:nvSpPr>
        <p:spPr>
          <a:xfrm>
            <a:off x="1286228" y="3569644"/>
            <a:ext cx="2323072" cy="240065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5000" dirty="0" smtClean="0"/>
              <a:t>20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84046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=1+5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=1+6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27485786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6173"/>
            <a:ext cx="9176274" cy="62478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0" dirty="0" smtClean="0"/>
              <a:t>اجمع واطرح</a:t>
            </a:r>
            <a:endParaRPr lang="he-IL" sz="20000" dirty="0"/>
          </a:p>
        </p:txBody>
      </p:sp>
    </p:spTree>
    <p:extLst>
      <p:ext uri="{BB962C8B-B14F-4D97-AF65-F5344CB8AC3E}">
        <p14:creationId xmlns:p14="http://schemas.microsoft.com/office/powerpoint/2010/main" val="4184810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=1+7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=1+8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79130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=1+9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=2+6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623763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=3+5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=4+4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60004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=3+3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=0+6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8923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=0+4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=5+6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3332624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115616" y="1074510"/>
            <a:ext cx="734481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5000" dirty="0" smtClean="0"/>
              <a:t>=7+5</a:t>
            </a:r>
            <a:endParaRPr lang="he-IL" sz="15000" dirty="0"/>
          </a:p>
        </p:txBody>
      </p:sp>
      <p:cxnSp>
        <p:nvCxnSpPr>
          <p:cNvPr id="6" name="מחבר ישר 5"/>
          <p:cNvCxnSpPr/>
          <p:nvPr/>
        </p:nvCxnSpPr>
        <p:spPr>
          <a:xfrm flipH="1">
            <a:off x="251520" y="3284984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6"/>
          <p:cNvSpPr/>
          <p:nvPr/>
        </p:nvSpPr>
        <p:spPr>
          <a:xfrm>
            <a:off x="2634605" y="3645024"/>
            <a:ext cx="457048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5000" dirty="0" smtClean="0"/>
              <a:t>=8+6</a:t>
            </a:r>
            <a:endParaRPr lang="he-IL" sz="15000" dirty="0"/>
          </a:p>
        </p:txBody>
      </p:sp>
    </p:spTree>
    <p:extLst>
      <p:ext uri="{BB962C8B-B14F-4D97-AF65-F5344CB8AC3E}">
        <p14:creationId xmlns:p14="http://schemas.microsoft.com/office/powerpoint/2010/main" val="17327344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118</Words>
  <Application>Microsoft Office PowerPoint</Application>
  <PresentationFormat>‫הצגה על המסך (4:3)</PresentationFormat>
  <Paragraphs>79</Paragraphs>
  <Slides>30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30</vt:i4>
      </vt:variant>
    </vt:vector>
  </HeadingPairs>
  <TitlesOfParts>
    <vt:vector size="31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20</cp:revision>
  <dcterms:created xsi:type="dcterms:W3CDTF">2016-01-28T11:02:39Z</dcterms:created>
  <dcterms:modified xsi:type="dcterms:W3CDTF">2019-10-21T18:52:54Z</dcterms:modified>
</cp:coreProperties>
</file>