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AC52B-2EFB-444A-9FB3-CECF621BCD2D}" type="datetimeFigureOut">
              <a:rPr lang="he-IL" smtClean="0"/>
              <a:t>כ"ב/תשרי/תש"פ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20C13-BE11-41EB-A6FF-DCF1A7752D2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87521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AC52B-2EFB-444A-9FB3-CECF621BCD2D}" type="datetimeFigureOut">
              <a:rPr lang="he-IL" smtClean="0"/>
              <a:t>כ"ב/תשרי/תש"פ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20C13-BE11-41EB-A6FF-DCF1A7752D2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3113066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AC52B-2EFB-444A-9FB3-CECF621BCD2D}" type="datetimeFigureOut">
              <a:rPr lang="he-IL" smtClean="0"/>
              <a:t>כ"ב/תשרי/תש"פ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20C13-BE11-41EB-A6FF-DCF1A7752D2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6085814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AC52B-2EFB-444A-9FB3-CECF621BCD2D}" type="datetimeFigureOut">
              <a:rPr lang="he-IL" smtClean="0"/>
              <a:t>כ"ב/תשרי/תש"פ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20C13-BE11-41EB-A6FF-DCF1A7752D2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338568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AC52B-2EFB-444A-9FB3-CECF621BCD2D}" type="datetimeFigureOut">
              <a:rPr lang="he-IL" smtClean="0"/>
              <a:t>כ"ב/תשרי/תש"פ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20C13-BE11-41EB-A6FF-DCF1A7752D2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765195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AC52B-2EFB-444A-9FB3-CECF621BCD2D}" type="datetimeFigureOut">
              <a:rPr lang="he-IL" smtClean="0"/>
              <a:t>כ"ב/תשרי/תש"פ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20C13-BE11-41EB-A6FF-DCF1A7752D2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0821920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AC52B-2EFB-444A-9FB3-CECF621BCD2D}" type="datetimeFigureOut">
              <a:rPr lang="he-IL" smtClean="0"/>
              <a:t>כ"ב/תשרי/תש"פ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20C13-BE11-41EB-A6FF-DCF1A7752D2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9000516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AC52B-2EFB-444A-9FB3-CECF621BCD2D}" type="datetimeFigureOut">
              <a:rPr lang="he-IL" smtClean="0"/>
              <a:t>כ"ב/תשרי/תש"פ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20C13-BE11-41EB-A6FF-DCF1A7752D2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755446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AC52B-2EFB-444A-9FB3-CECF621BCD2D}" type="datetimeFigureOut">
              <a:rPr lang="he-IL" smtClean="0"/>
              <a:t>כ"ב/תשרי/תש"פ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20C13-BE11-41EB-A6FF-DCF1A7752D2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900582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AC52B-2EFB-444A-9FB3-CECF621BCD2D}" type="datetimeFigureOut">
              <a:rPr lang="he-IL" smtClean="0"/>
              <a:t>כ"ב/תשרי/תש"פ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20C13-BE11-41EB-A6FF-DCF1A7752D2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361488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AC52B-2EFB-444A-9FB3-CECF621BCD2D}" type="datetimeFigureOut">
              <a:rPr lang="he-IL" smtClean="0"/>
              <a:t>כ"ב/תשרי/תש"פ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20C13-BE11-41EB-A6FF-DCF1A7752D2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287465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0AC52B-2EFB-444A-9FB3-CECF621BCD2D}" type="datetimeFigureOut">
              <a:rPr lang="he-IL" smtClean="0"/>
              <a:t>כ"ב/תשרי/תש"פ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020C13-BE11-41EB-A6FF-DCF1A7752D2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859728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411760" y="1090111"/>
            <a:ext cx="5153283" cy="240065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5000" dirty="0" smtClean="0"/>
              <a:t>=</a:t>
            </a:r>
            <a:r>
              <a:rPr lang="he-IL" sz="15000" dirty="0" smtClean="0"/>
              <a:t>1+1</a:t>
            </a:r>
            <a:endParaRPr lang="he-IL" sz="15000" dirty="0"/>
          </a:p>
        </p:txBody>
      </p:sp>
      <p:cxnSp>
        <p:nvCxnSpPr>
          <p:cNvPr id="6" name="מחבר ישר 5"/>
          <p:cNvCxnSpPr/>
          <p:nvPr/>
        </p:nvCxnSpPr>
        <p:spPr>
          <a:xfrm flipH="1" flipV="1">
            <a:off x="0" y="3284984"/>
            <a:ext cx="8892480" cy="72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מלבן 6"/>
          <p:cNvSpPr/>
          <p:nvPr/>
        </p:nvSpPr>
        <p:spPr>
          <a:xfrm>
            <a:off x="2703160" y="3861048"/>
            <a:ext cx="4570482" cy="240065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e-IL" sz="15000" dirty="0" smtClean="0"/>
              <a:t>=1+2</a:t>
            </a:r>
            <a:endParaRPr lang="he-IL" sz="15000" dirty="0"/>
          </a:p>
        </p:txBody>
      </p:sp>
    </p:spTree>
    <p:extLst>
      <p:ext uri="{BB962C8B-B14F-4D97-AF65-F5344CB8AC3E}">
        <p14:creationId xmlns:p14="http://schemas.microsoft.com/office/powerpoint/2010/main" val="11029612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לבן 3"/>
          <p:cNvSpPr/>
          <p:nvPr/>
        </p:nvSpPr>
        <p:spPr>
          <a:xfrm>
            <a:off x="1115616" y="1074510"/>
            <a:ext cx="7344816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e-IL" sz="15000" dirty="0" smtClean="0"/>
              <a:t>=10+5</a:t>
            </a:r>
            <a:endParaRPr lang="he-IL" sz="15000" dirty="0"/>
          </a:p>
        </p:txBody>
      </p:sp>
      <p:cxnSp>
        <p:nvCxnSpPr>
          <p:cNvPr id="6" name="מחבר ישר 5"/>
          <p:cNvCxnSpPr/>
          <p:nvPr/>
        </p:nvCxnSpPr>
        <p:spPr>
          <a:xfrm flipH="1">
            <a:off x="251520" y="3284984"/>
            <a:ext cx="871296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מלבן 6"/>
          <p:cNvSpPr/>
          <p:nvPr/>
        </p:nvSpPr>
        <p:spPr>
          <a:xfrm>
            <a:off x="2100004" y="3645024"/>
            <a:ext cx="5639685" cy="240065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he-IL" sz="15000" dirty="0" smtClean="0"/>
              <a:t>=10+6</a:t>
            </a:r>
            <a:endParaRPr lang="he-IL" sz="15000" dirty="0"/>
          </a:p>
        </p:txBody>
      </p:sp>
    </p:spTree>
    <p:extLst>
      <p:ext uri="{BB962C8B-B14F-4D97-AF65-F5344CB8AC3E}">
        <p14:creationId xmlns:p14="http://schemas.microsoft.com/office/powerpoint/2010/main" val="18101465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לבן 3"/>
          <p:cNvSpPr/>
          <p:nvPr/>
        </p:nvSpPr>
        <p:spPr>
          <a:xfrm>
            <a:off x="1115616" y="1074510"/>
            <a:ext cx="7344816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e-IL" sz="15000" dirty="0" smtClean="0"/>
              <a:t>=10+4</a:t>
            </a:r>
            <a:endParaRPr lang="he-IL" sz="15000" dirty="0"/>
          </a:p>
        </p:txBody>
      </p:sp>
      <p:cxnSp>
        <p:nvCxnSpPr>
          <p:cNvPr id="6" name="מחבר ישר 5"/>
          <p:cNvCxnSpPr/>
          <p:nvPr/>
        </p:nvCxnSpPr>
        <p:spPr>
          <a:xfrm flipH="1">
            <a:off x="251520" y="3284984"/>
            <a:ext cx="871296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מלבן 6"/>
          <p:cNvSpPr/>
          <p:nvPr/>
        </p:nvSpPr>
        <p:spPr>
          <a:xfrm>
            <a:off x="2100004" y="3645024"/>
            <a:ext cx="5639685" cy="240065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he-IL" sz="15000" dirty="0" smtClean="0"/>
              <a:t>=10+3</a:t>
            </a:r>
            <a:endParaRPr lang="he-IL" sz="15000" dirty="0"/>
          </a:p>
        </p:txBody>
      </p:sp>
    </p:spTree>
    <p:extLst>
      <p:ext uri="{BB962C8B-B14F-4D97-AF65-F5344CB8AC3E}">
        <p14:creationId xmlns:p14="http://schemas.microsoft.com/office/powerpoint/2010/main" val="9780348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לבן 3"/>
          <p:cNvSpPr/>
          <p:nvPr/>
        </p:nvSpPr>
        <p:spPr>
          <a:xfrm>
            <a:off x="1115616" y="1074510"/>
            <a:ext cx="7344816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e-IL" sz="15000" dirty="0" smtClean="0"/>
              <a:t>=10+1</a:t>
            </a:r>
            <a:endParaRPr lang="he-IL" sz="15000" dirty="0"/>
          </a:p>
        </p:txBody>
      </p:sp>
      <p:cxnSp>
        <p:nvCxnSpPr>
          <p:cNvPr id="6" name="מחבר ישר 5"/>
          <p:cNvCxnSpPr/>
          <p:nvPr/>
        </p:nvCxnSpPr>
        <p:spPr>
          <a:xfrm flipH="1">
            <a:off x="251520" y="3284984"/>
            <a:ext cx="871296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מלבן 6"/>
          <p:cNvSpPr/>
          <p:nvPr/>
        </p:nvSpPr>
        <p:spPr>
          <a:xfrm>
            <a:off x="2100004" y="3645024"/>
            <a:ext cx="5639685" cy="240065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he-IL" sz="15000" dirty="0" smtClean="0"/>
              <a:t>=10+2</a:t>
            </a:r>
            <a:endParaRPr lang="he-IL" sz="15000" dirty="0"/>
          </a:p>
        </p:txBody>
      </p:sp>
    </p:spTree>
    <p:extLst>
      <p:ext uri="{BB962C8B-B14F-4D97-AF65-F5344CB8AC3E}">
        <p14:creationId xmlns:p14="http://schemas.microsoft.com/office/powerpoint/2010/main" val="17239003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לבן 3"/>
          <p:cNvSpPr/>
          <p:nvPr/>
        </p:nvSpPr>
        <p:spPr>
          <a:xfrm>
            <a:off x="1115616" y="1074510"/>
            <a:ext cx="7344816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e-IL" sz="15000" dirty="0" smtClean="0"/>
              <a:t>=10+7</a:t>
            </a:r>
            <a:endParaRPr lang="he-IL" sz="15000" dirty="0"/>
          </a:p>
        </p:txBody>
      </p:sp>
      <p:cxnSp>
        <p:nvCxnSpPr>
          <p:cNvPr id="6" name="מחבר ישר 5"/>
          <p:cNvCxnSpPr/>
          <p:nvPr/>
        </p:nvCxnSpPr>
        <p:spPr>
          <a:xfrm flipH="1">
            <a:off x="251520" y="3284984"/>
            <a:ext cx="871296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מלבן 6"/>
          <p:cNvSpPr/>
          <p:nvPr/>
        </p:nvSpPr>
        <p:spPr>
          <a:xfrm>
            <a:off x="2100004" y="3645024"/>
            <a:ext cx="5639685" cy="240065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he-IL" sz="15000" dirty="0" smtClean="0"/>
              <a:t>=10+8</a:t>
            </a:r>
            <a:endParaRPr lang="he-IL" sz="15000" dirty="0"/>
          </a:p>
        </p:txBody>
      </p:sp>
    </p:spTree>
    <p:extLst>
      <p:ext uri="{BB962C8B-B14F-4D97-AF65-F5344CB8AC3E}">
        <p14:creationId xmlns:p14="http://schemas.microsoft.com/office/powerpoint/2010/main" val="11530604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לבן 3"/>
          <p:cNvSpPr/>
          <p:nvPr/>
        </p:nvSpPr>
        <p:spPr>
          <a:xfrm>
            <a:off x="1115616" y="1074510"/>
            <a:ext cx="7344816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e-IL" sz="15000" dirty="0" smtClean="0"/>
              <a:t>=10+9</a:t>
            </a:r>
            <a:endParaRPr lang="he-IL" sz="15000" dirty="0"/>
          </a:p>
        </p:txBody>
      </p:sp>
      <p:cxnSp>
        <p:nvCxnSpPr>
          <p:cNvPr id="6" name="מחבר ישר 5"/>
          <p:cNvCxnSpPr/>
          <p:nvPr/>
        </p:nvCxnSpPr>
        <p:spPr>
          <a:xfrm flipH="1">
            <a:off x="251520" y="3284984"/>
            <a:ext cx="871296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מלבן 6"/>
          <p:cNvSpPr/>
          <p:nvPr/>
        </p:nvSpPr>
        <p:spPr>
          <a:xfrm>
            <a:off x="1565403" y="3645024"/>
            <a:ext cx="6708888" cy="240065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he-IL" sz="15000" dirty="0" smtClean="0"/>
              <a:t>=10+10</a:t>
            </a:r>
            <a:endParaRPr lang="he-IL" sz="15000" dirty="0"/>
          </a:p>
        </p:txBody>
      </p:sp>
    </p:spTree>
    <p:extLst>
      <p:ext uri="{BB962C8B-B14F-4D97-AF65-F5344CB8AC3E}">
        <p14:creationId xmlns:p14="http://schemas.microsoft.com/office/powerpoint/2010/main" val="26370727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לבן 3"/>
          <p:cNvSpPr/>
          <p:nvPr/>
        </p:nvSpPr>
        <p:spPr>
          <a:xfrm>
            <a:off x="1115616" y="1074510"/>
            <a:ext cx="7344816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e-IL" sz="15000" dirty="0" smtClean="0"/>
              <a:t>=3-1</a:t>
            </a:r>
            <a:endParaRPr lang="he-IL" sz="15000" dirty="0"/>
          </a:p>
        </p:txBody>
      </p:sp>
      <p:cxnSp>
        <p:nvCxnSpPr>
          <p:cNvPr id="6" name="מחבר ישר 5"/>
          <p:cNvCxnSpPr/>
          <p:nvPr/>
        </p:nvCxnSpPr>
        <p:spPr>
          <a:xfrm flipH="1">
            <a:off x="251520" y="3284984"/>
            <a:ext cx="871296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מלבן 6"/>
          <p:cNvSpPr/>
          <p:nvPr/>
        </p:nvSpPr>
        <p:spPr>
          <a:xfrm>
            <a:off x="2875857" y="3645024"/>
            <a:ext cx="4087979" cy="240065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he-IL" sz="15000" dirty="0" smtClean="0"/>
              <a:t>=5-4</a:t>
            </a:r>
            <a:endParaRPr lang="he-IL" sz="15000" dirty="0"/>
          </a:p>
        </p:txBody>
      </p:sp>
    </p:spTree>
    <p:extLst>
      <p:ext uri="{BB962C8B-B14F-4D97-AF65-F5344CB8AC3E}">
        <p14:creationId xmlns:p14="http://schemas.microsoft.com/office/powerpoint/2010/main" val="282337448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לבן 3"/>
          <p:cNvSpPr/>
          <p:nvPr/>
        </p:nvSpPr>
        <p:spPr>
          <a:xfrm>
            <a:off x="1115616" y="1074510"/>
            <a:ext cx="7344816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e-IL" sz="15000" dirty="0" smtClean="0"/>
              <a:t>=10-1</a:t>
            </a:r>
            <a:endParaRPr lang="he-IL" sz="15000" dirty="0"/>
          </a:p>
        </p:txBody>
      </p:sp>
      <p:cxnSp>
        <p:nvCxnSpPr>
          <p:cNvPr id="6" name="מחבר ישר 5"/>
          <p:cNvCxnSpPr/>
          <p:nvPr/>
        </p:nvCxnSpPr>
        <p:spPr>
          <a:xfrm flipH="1">
            <a:off x="251520" y="3284984"/>
            <a:ext cx="871296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מלבן 6"/>
          <p:cNvSpPr/>
          <p:nvPr/>
        </p:nvSpPr>
        <p:spPr>
          <a:xfrm>
            <a:off x="2875857" y="3645024"/>
            <a:ext cx="4087979" cy="240065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he-IL" sz="15000" dirty="0" smtClean="0"/>
              <a:t>=9-4</a:t>
            </a:r>
            <a:endParaRPr lang="he-IL" sz="15000" dirty="0"/>
          </a:p>
        </p:txBody>
      </p:sp>
    </p:spTree>
    <p:extLst>
      <p:ext uri="{BB962C8B-B14F-4D97-AF65-F5344CB8AC3E}">
        <p14:creationId xmlns:p14="http://schemas.microsoft.com/office/powerpoint/2010/main" val="394610064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לבן 3"/>
          <p:cNvSpPr/>
          <p:nvPr/>
        </p:nvSpPr>
        <p:spPr>
          <a:xfrm>
            <a:off x="1115616" y="1074510"/>
            <a:ext cx="7344816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e-IL" sz="15000" dirty="0" smtClean="0"/>
              <a:t>=7-2</a:t>
            </a:r>
            <a:endParaRPr lang="he-IL" sz="15000" dirty="0"/>
          </a:p>
        </p:txBody>
      </p:sp>
      <p:cxnSp>
        <p:nvCxnSpPr>
          <p:cNvPr id="6" name="מחבר ישר 5"/>
          <p:cNvCxnSpPr/>
          <p:nvPr/>
        </p:nvCxnSpPr>
        <p:spPr>
          <a:xfrm flipH="1">
            <a:off x="251520" y="3284984"/>
            <a:ext cx="871296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מלבן 6"/>
          <p:cNvSpPr/>
          <p:nvPr/>
        </p:nvSpPr>
        <p:spPr>
          <a:xfrm>
            <a:off x="2875857" y="3645024"/>
            <a:ext cx="4087979" cy="240065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he-IL" sz="15000" dirty="0" smtClean="0"/>
              <a:t>=9-7</a:t>
            </a:r>
            <a:endParaRPr lang="he-IL" sz="15000" dirty="0"/>
          </a:p>
        </p:txBody>
      </p:sp>
    </p:spTree>
    <p:extLst>
      <p:ext uri="{BB962C8B-B14F-4D97-AF65-F5344CB8AC3E}">
        <p14:creationId xmlns:p14="http://schemas.microsoft.com/office/powerpoint/2010/main" val="377943732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לבן 3"/>
          <p:cNvSpPr/>
          <p:nvPr/>
        </p:nvSpPr>
        <p:spPr>
          <a:xfrm>
            <a:off x="1115616" y="1074510"/>
            <a:ext cx="7344816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e-IL" sz="15000" dirty="0" smtClean="0"/>
              <a:t>=12-2</a:t>
            </a:r>
            <a:endParaRPr lang="he-IL" sz="15000" dirty="0"/>
          </a:p>
        </p:txBody>
      </p:sp>
      <p:cxnSp>
        <p:nvCxnSpPr>
          <p:cNvPr id="6" name="מחבר ישר 5"/>
          <p:cNvCxnSpPr/>
          <p:nvPr/>
        </p:nvCxnSpPr>
        <p:spPr>
          <a:xfrm flipH="1">
            <a:off x="251520" y="3284984"/>
            <a:ext cx="871296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מלבן 6"/>
          <p:cNvSpPr/>
          <p:nvPr/>
        </p:nvSpPr>
        <p:spPr>
          <a:xfrm>
            <a:off x="2341256" y="3645024"/>
            <a:ext cx="5157182" cy="240065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he-IL" sz="15000" dirty="0" smtClean="0"/>
              <a:t>=15-7</a:t>
            </a:r>
            <a:endParaRPr lang="he-IL" sz="15000" dirty="0"/>
          </a:p>
        </p:txBody>
      </p:sp>
    </p:spTree>
    <p:extLst>
      <p:ext uri="{BB962C8B-B14F-4D97-AF65-F5344CB8AC3E}">
        <p14:creationId xmlns:p14="http://schemas.microsoft.com/office/powerpoint/2010/main" val="59649448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לבן 3"/>
          <p:cNvSpPr/>
          <p:nvPr/>
        </p:nvSpPr>
        <p:spPr>
          <a:xfrm>
            <a:off x="1115616" y="1074510"/>
            <a:ext cx="7344816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e-IL" sz="15000" dirty="0" smtClean="0"/>
              <a:t>=13-2</a:t>
            </a:r>
            <a:endParaRPr lang="he-IL" sz="15000" dirty="0"/>
          </a:p>
        </p:txBody>
      </p:sp>
      <p:cxnSp>
        <p:nvCxnSpPr>
          <p:cNvPr id="6" name="מחבר ישר 5"/>
          <p:cNvCxnSpPr/>
          <p:nvPr/>
        </p:nvCxnSpPr>
        <p:spPr>
          <a:xfrm flipH="1">
            <a:off x="251520" y="3284984"/>
            <a:ext cx="871296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מלבן 6"/>
          <p:cNvSpPr/>
          <p:nvPr/>
        </p:nvSpPr>
        <p:spPr>
          <a:xfrm>
            <a:off x="1806655" y="3645024"/>
            <a:ext cx="6226384" cy="240065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he-IL" sz="15000" dirty="0" smtClean="0"/>
              <a:t>=15-10</a:t>
            </a:r>
            <a:endParaRPr lang="he-IL" sz="15000" dirty="0"/>
          </a:p>
        </p:txBody>
      </p:sp>
    </p:spTree>
    <p:extLst>
      <p:ext uri="{BB962C8B-B14F-4D97-AF65-F5344CB8AC3E}">
        <p14:creationId xmlns:p14="http://schemas.microsoft.com/office/powerpoint/2010/main" val="18096664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לבן 3"/>
          <p:cNvSpPr/>
          <p:nvPr/>
        </p:nvSpPr>
        <p:spPr>
          <a:xfrm>
            <a:off x="1115616" y="1074510"/>
            <a:ext cx="7344816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e-IL" sz="15000" dirty="0" smtClean="0"/>
              <a:t>=1+3</a:t>
            </a:r>
            <a:endParaRPr lang="he-IL" sz="15000" dirty="0"/>
          </a:p>
        </p:txBody>
      </p:sp>
      <p:cxnSp>
        <p:nvCxnSpPr>
          <p:cNvPr id="6" name="מחבר ישר 5"/>
          <p:cNvCxnSpPr/>
          <p:nvPr/>
        </p:nvCxnSpPr>
        <p:spPr>
          <a:xfrm flipH="1">
            <a:off x="251520" y="3284984"/>
            <a:ext cx="871296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מלבן 6"/>
          <p:cNvSpPr/>
          <p:nvPr/>
        </p:nvSpPr>
        <p:spPr>
          <a:xfrm>
            <a:off x="2634605" y="3645024"/>
            <a:ext cx="4570482" cy="240065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e-IL" sz="15000" dirty="0" smtClean="0"/>
              <a:t>=1+4</a:t>
            </a:r>
            <a:endParaRPr lang="he-IL" sz="15000" dirty="0"/>
          </a:p>
        </p:txBody>
      </p:sp>
    </p:spTree>
    <p:extLst>
      <p:ext uri="{BB962C8B-B14F-4D97-AF65-F5344CB8AC3E}">
        <p14:creationId xmlns:p14="http://schemas.microsoft.com/office/powerpoint/2010/main" val="297761431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שולש שווה שוקיים 3"/>
          <p:cNvSpPr/>
          <p:nvPr/>
        </p:nvSpPr>
        <p:spPr>
          <a:xfrm>
            <a:off x="4709041" y="116632"/>
            <a:ext cx="3960440" cy="2880320"/>
          </a:xfrm>
          <a:prstGeom prst="triangl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 smtClean="0"/>
              <a:t>1</a:t>
            </a:r>
            <a:endParaRPr lang="he-IL" dirty="0"/>
          </a:p>
        </p:txBody>
      </p:sp>
      <p:sp>
        <p:nvSpPr>
          <p:cNvPr id="5" name="משולש שווה שוקיים 4"/>
          <p:cNvSpPr/>
          <p:nvPr/>
        </p:nvSpPr>
        <p:spPr>
          <a:xfrm>
            <a:off x="467544" y="2996952"/>
            <a:ext cx="3960440" cy="2880320"/>
          </a:xfrm>
          <a:prstGeom prst="triangl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 smtClean="0"/>
              <a:t>2</a:t>
            </a:r>
            <a:endParaRPr lang="he-IL" dirty="0"/>
          </a:p>
        </p:txBody>
      </p:sp>
      <p:sp>
        <p:nvSpPr>
          <p:cNvPr id="6" name="TextBox 5"/>
          <p:cNvSpPr txBox="1"/>
          <p:nvPr/>
        </p:nvSpPr>
        <p:spPr>
          <a:xfrm>
            <a:off x="6047964" y="-28258"/>
            <a:ext cx="1282593" cy="31700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0000" dirty="0" smtClean="0"/>
              <a:t>1</a:t>
            </a:r>
            <a:endParaRPr lang="he-IL" sz="20000" dirty="0"/>
          </a:p>
        </p:txBody>
      </p:sp>
      <p:sp>
        <p:nvSpPr>
          <p:cNvPr id="7" name="TextBox 6"/>
          <p:cNvSpPr txBox="1"/>
          <p:nvPr/>
        </p:nvSpPr>
        <p:spPr>
          <a:xfrm>
            <a:off x="1820829" y="3519279"/>
            <a:ext cx="1253869" cy="2400657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he-IL" sz="15000" dirty="0" smtClean="0"/>
              <a:t>2</a:t>
            </a:r>
            <a:endParaRPr lang="he-IL" sz="15000" dirty="0"/>
          </a:p>
        </p:txBody>
      </p:sp>
    </p:spTree>
    <p:extLst>
      <p:ext uri="{BB962C8B-B14F-4D97-AF65-F5344CB8AC3E}">
        <p14:creationId xmlns:p14="http://schemas.microsoft.com/office/powerpoint/2010/main" val="260892819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שולש שווה שוקיים 3"/>
          <p:cNvSpPr/>
          <p:nvPr/>
        </p:nvSpPr>
        <p:spPr>
          <a:xfrm>
            <a:off x="4709041" y="116632"/>
            <a:ext cx="3960440" cy="2880320"/>
          </a:xfrm>
          <a:prstGeom prst="triangl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 smtClean="0"/>
              <a:t>1</a:t>
            </a:r>
            <a:endParaRPr lang="he-IL" dirty="0"/>
          </a:p>
        </p:txBody>
      </p:sp>
      <p:sp>
        <p:nvSpPr>
          <p:cNvPr id="5" name="משולש שווה שוקיים 4"/>
          <p:cNvSpPr/>
          <p:nvPr/>
        </p:nvSpPr>
        <p:spPr>
          <a:xfrm>
            <a:off x="467544" y="2996952"/>
            <a:ext cx="3960440" cy="2880320"/>
          </a:xfrm>
          <a:prstGeom prst="triangl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 smtClean="0"/>
              <a:t>2</a:t>
            </a:r>
            <a:endParaRPr lang="he-IL" dirty="0"/>
          </a:p>
        </p:txBody>
      </p:sp>
      <p:sp>
        <p:nvSpPr>
          <p:cNvPr id="6" name="TextBox 5"/>
          <p:cNvSpPr txBox="1"/>
          <p:nvPr/>
        </p:nvSpPr>
        <p:spPr>
          <a:xfrm>
            <a:off x="6047964" y="-28258"/>
            <a:ext cx="1282593" cy="31700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0000" dirty="0" smtClean="0"/>
              <a:t>3</a:t>
            </a:r>
            <a:endParaRPr lang="he-IL" sz="20000" dirty="0"/>
          </a:p>
        </p:txBody>
      </p:sp>
      <p:sp>
        <p:nvSpPr>
          <p:cNvPr id="7" name="TextBox 6"/>
          <p:cNvSpPr txBox="1"/>
          <p:nvPr/>
        </p:nvSpPr>
        <p:spPr>
          <a:xfrm>
            <a:off x="1820829" y="3519279"/>
            <a:ext cx="1253869" cy="2400657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he-IL" sz="15000" dirty="0" smtClean="0"/>
              <a:t>4</a:t>
            </a:r>
            <a:endParaRPr lang="he-IL" sz="15000" dirty="0"/>
          </a:p>
        </p:txBody>
      </p:sp>
    </p:spTree>
    <p:extLst>
      <p:ext uri="{BB962C8B-B14F-4D97-AF65-F5344CB8AC3E}">
        <p14:creationId xmlns:p14="http://schemas.microsoft.com/office/powerpoint/2010/main" val="41584903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שולש שווה שוקיים 3"/>
          <p:cNvSpPr/>
          <p:nvPr/>
        </p:nvSpPr>
        <p:spPr>
          <a:xfrm>
            <a:off x="4709041" y="116632"/>
            <a:ext cx="3960440" cy="2880320"/>
          </a:xfrm>
          <a:prstGeom prst="triangl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 smtClean="0"/>
              <a:t>1</a:t>
            </a:r>
            <a:endParaRPr lang="he-IL" dirty="0"/>
          </a:p>
        </p:txBody>
      </p:sp>
      <p:sp>
        <p:nvSpPr>
          <p:cNvPr id="5" name="משולש שווה שוקיים 4"/>
          <p:cNvSpPr/>
          <p:nvPr/>
        </p:nvSpPr>
        <p:spPr>
          <a:xfrm>
            <a:off x="467544" y="2996952"/>
            <a:ext cx="3960440" cy="2880320"/>
          </a:xfrm>
          <a:prstGeom prst="triangl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 smtClean="0"/>
              <a:t>2</a:t>
            </a:r>
            <a:endParaRPr lang="he-IL" dirty="0"/>
          </a:p>
        </p:txBody>
      </p:sp>
      <p:sp>
        <p:nvSpPr>
          <p:cNvPr id="6" name="TextBox 5"/>
          <p:cNvSpPr txBox="1"/>
          <p:nvPr/>
        </p:nvSpPr>
        <p:spPr>
          <a:xfrm>
            <a:off x="6047964" y="-28258"/>
            <a:ext cx="1282593" cy="31700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0000" dirty="0" smtClean="0"/>
              <a:t>5</a:t>
            </a:r>
            <a:endParaRPr lang="he-IL" sz="20000" dirty="0"/>
          </a:p>
        </p:txBody>
      </p:sp>
      <p:sp>
        <p:nvSpPr>
          <p:cNvPr id="7" name="TextBox 6"/>
          <p:cNvSpPr txBox="1"/>
          <p:nvPr/>
        </p:nvSpPr>
        <p:spPr>
          <a:xfrm>
            <a:off x="1820829" y="3519279"/>
            <a:ext cx="1253869" cy="2400657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he-IL" sz="15000" dirty="0" smtClean="0"/>
              <a:t>6</a:t>
            </a:r>
            <a:endParaRPr lang="he-IL" sz="15000" dirty="0"/>
          </a:p>
        </p:txBody>
      </p:sp>
    </p:spTree>
    <p:extLst>
      <p:ext uri="{BB962C8B-B14F-4D97-AF65-F5344CB8AC3E}">
        <p14:creationId xmlns:p14="http://schemas.microsoft.com/office/powerpoint/2010/main" val="368916284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שולש שווה שוקיים 3"/>
          <p:cNvSpPr/>
          <p:nvPr/>
        </p:nvSpPr>
        <p:spPr>
          <a:xfrm>
            <a:off x="4709041" y="116632"/>
            <a:ext cx="3960440" cy="2880320"/>
          </a:xfrm>
          <a:prstGeom prst="triangl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 smtClean="0"/>
              <a:t>1</a:t>
            </a:r>
            <a:endParaRPr lang="he-IL" dirty="0"/>
          </a:p>
        </p:txBody>
      </p:sp>
      <p:sp>
        <p:nvSpPr>
          <p:cNvPr id="5" name="משולש שווה שוקיים 4"/>
          <p:cNvSpPr/>
          <p:nvPr/>
        </p:nvSpPr>
        <p:spPr>
          <a:xfrm>
            <a:off x="467544" y="2996952"/>
            <a:ext cx="3960440" cy="2880320"/>
          </a:xfrm>
          <a:prstGeom prst="triangl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 smtClean="0"/>
              <a:t>2</a:t>
            </a:r>
            <a:endParaRPr lang="he-IL" dirty="0"/>
          </a:p>
        </p:txBody>
      </p:sp>
      <p:sp>
        <p:nvSpPr>
          <p:cNvPr id="6" name="TextBox 5"/>
          <p:cNvSpPr txBox="1"/>
          <p:nvPr/>
        </p:nvSpPr>
        <p:spPr>
          <a:xfrm>
            <a:off x="6047964" y="-28258"/>
            <a:ext cx="1282593" cy="31700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0000" dirty="0" smtClean="0"/>
              <a:t>7</a:t>
            </a:r>
            <a:endParaRPr lang="he-IL" sz="20000" dirty="0"/>
          </a:p>
        </p:txBody>
      </p:sp>
      <p:sp>
        <p:nvSpPr>
          <p:cNvPr id="7" name="TextBox 6"/>
          <p:cNvSpPr txBox="1"/>
          <p:nvPr/>
        </p:nvSpPr>
        <p:spPr>
          <a:xfrm>
            <a:off x="1820829" y="3519279"/>
            <a:ext cx="1253869" cy="2400657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he-IL" sz="15000" dirty="0" smtClean="0"/>
              <a:t>8</a:t>
            </a:r>
            <a:endParaRPr lang="he-IL" sz="15000" dirty="0"/>
          </a:p>
        </p:txBody>
      </p:sp>
    </p:spTree>
    <p:extLst>
      <p:ext uri="{BB962C8B-B14F-4D97-AF65-F5344CB8AC3E}">
        <p14:creationId xmlns:p14="http://schemas.microsoft.com/office/powerpoint/2010/main" val="208078797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שולש שווה שוקיים 3"/>
          <p:cNvSpPr/>
          <p:nvPr/>
        </p:nvSpPr>
        <p:spPr>
          <a:xfrm>
            <a:off x="4709041" y="116632"/>
            <a:ext cx="3960440" cy="2880320"/>
          </a:xfrm>
          <a:prstGeom prst="triangl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 smtClean="0"/>
              <a:t>1</a:t>
            </a:r>
            <a:endParaRPr lang="he-IL" dirty="0"/>
          </a:p>
        </p:txBody>
      </p:sp>
      <p:sp>
        <p:nvSpPr>
          <p:cNvPr id="5" name="משולש שווה שוקיים 4"/>
          <p:cNvSpPr/>
          <p:nvPr/>
        </p:nvSpPr>
        <p:spPr>
          <a:xfrm>
            <a:off x="467544" y="2996952"/>
            <a:ext cx="3960440" cy="2880320"/>
          </a:xfrm>
          <a:prstGeom prst="triangl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 smtClean="0"/>
              <a:t>2</a:t>
            </a:r>
            <a:endParaRPr lang="he-IL" dirty="0"/>
          </a:p>
        </p:txBody>
      </p:sp>
      <p:sp>
        <p:nvSpPr>
          <p:cNvPr id="6" name="TextBox 5"/>
          <p:cNvSpPr txBox="1"/>
          <p:nvPr/>
        </p:nvSpPr>
        <p:spPr>
          <a:xfrm>
            <a:off x="6047964" y="-28258"/>
            <a:ext cx="1282593" cy="31700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0000" dirty="0" smtClean="0"/>
              <a:t>9</a:t>
            </a:r>
            <a:endParaRPr lang="he-IL" sz="20000" dirty="0"/>
          </a:p>
        </p:txBody>
      </p:sp>
      <p:sp>
        <p:nvSpPr>
          <p:cNvPr id="7" name="TextBox 6"/>
          <p:cNvSpPr txBox="1"/>
          <p:nvPr/>
        </p:nvSpPr>
        <p:spPr>
          <a:xfrm>
            <a:off x="1043608" y="3519279"/>
            <a:ext cx="2323072" cy="2400657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he-IL" sz="15000" dirty="0" smtClean="0"/>
              <a:t>10</a:t>
            </a:r>
            <a:endParaRPr lang="he-IL" sz="15000" dirty="0"/>
          </a:p>
        </p:txBody>
      </p:sp>
    </p:spTree>
    <p:extLst>
      <p:ext uri="{BB962C8B-B14F-4D97-AF65-F5344CB8AC3E}">
        <p14:creationId xmlns:p14="http://schemas.microsoft.com/office/powerpoint/2010/main" val="243837294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שולש שווה שוקיים 3"/>
          <p:cNvSpPr/>
          <p:nvPr/>
        </p:nvSpPr>
        <p:spPr>
          <a:xfrm>
            <a:off x="4709041" y="116632"/>
            <a:ext cx="3960440" cy="2880320"/>
          </a:xfrm>
          <a:prstGeom prst="triangl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 smtClean="0"/>
              <a:t>1</a:t>
            </a:r>
            <a:endParaRPr lang="he-IL" dirty="0"/>
          </a:p>
        </p:txBody>
      </p:sp>
      <p:sp>
        <p:nvSpPr>
          <p:cNvPr id="5" name="משולש שווה שוקיים 4"/>
          <p:cNvSpPr/>
          <p:nvPr/>
        </p:nvSpPr>
        <p:spPr>
          <a:xfrm>
            <a:off x="467544" y="2996952"/>
            <a:ext cx="3960440" cy="2880320"/>
          </a:xfrm>
          <a:prstGeom prst="triangl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 smtClean="0"/>
              <a:t>2</a:t>
            </a:r>
            <a:endParaRPr lang="he-IL" dirty="0"/>
          </a:p>
        </p:txBody>
      </p:sp>
      <p:sp>
        <p:nvSpPr>
          <p:cNvPr id="6" name="TextBox 5"/>
          <p:cNvSpPr txBox="1"/>
          <p:nvPr/>
        </p:nvSpPr>
        <p:spPr>
          <a:xfrm>
            <a:off x="4860032" y="836712"/>
            <a:ext cx="3017361" cy="240065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5000" dirty="0" smtClean="0"/>
              <a:t>11</a:t>
            </a:r>
            <a:endParaRPr lang="he-IL" sz="15000" dirty="0"/>
          </a:p>
        </p:txBody>
      </p:sp>
      <p:sp>
        <p:nvSpPr>
          <p:cNvPr id="7" name="TextBox 6"/>
          <p:cNvSpPr txBox="1"/>
          <p:nvPr/>
        </p:nvSpPr>
        <p:spPr>
          <a:xfrm>
            <a:off x="1115616" y="3602104"/>
            <a:ext cx="2323072" cy="2400657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he-IL" sz="15000" dirty="0" smtClean="0"/>
              <a:t>12</a:t>
            </a:r>
            <a:endParaRPr lang="he-IL" sz="15000" dirty="0"/>
          </a:p>
        </p:txBody>
      </p:sp>
    </p:spTree>
    <p:extLst>
      <p:ext uri="{BB962C8B-B14F-4D97-AF65-F5344CB8AC3E}">
        <p14:creationId xmlns:p14="http://schemas.microsoft.com/office/powerpoint/2010/main" val="213566698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שולש שווה שוקיים 3"/>
          <p:cNvSpPr/>
          <p:nvPr/>
        </p:nvSpPr>
        <p:spPr>
          <a:xfrm>
            <a:off x="4709041" y="116632"/>
            <a:ext cx="3960440" cy="2880320"/>
          </a:xfrm>
          <a:prstGeom prst="triangl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 smtClean="0"/>
              <a:t>1</a:t>
            </a:r>
            <a:endParaRPr lang="he-IL" dirty="0"/>
          </a:p>
        </p:txBody>
      </p:sp>
      <p:sp>
        <p:nvSpPr>
          <p:cNvPr id="5" name="משולש שווה שוקיים 4"/>
          <p:cNvSpPr/>
          <p:nvPr/>
        </p:nvSpPr>
        <p:spPr>
          <a:xfrm>
            <a:off x="467544" y="2996952"/>
            <a:ext cx="3960440" cy="2880320"/>
          </a:xfrm>
          <a:prstGeom prst="triangl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 smtClean="0"/>
              <a:t>2</a:t>
            </a:r>
            <a:endParaRPr lang="he-IL" dirty="0"/>
          </a:p>
        </p:txBody>
      </p:sp>
      <p:sp>
        <p:nvSpPr>
          <p:cNvPr id="6" name="TextBox 5"/>
          <p:cNvSpPr txBox="1"/>
          <p:nvPr/>
        </p:nvSpPr>
        <p:spPr>
          <a:xfrm>
            <a:off x="5148064" y="764704"/>
            <a:ext cx="2599264" cy="240065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5000" dirty="0" smtClean="0"/>
              <a:t>13</a:t>
            </a:r>
            <a:endParaRPr lang="he-IL" sz="15000" dirty="0"/>
          </a:p>
        </p:txBody>
      </p:sp>
      <p:sp>
        <p:nvSpPr>
          <p:cNvPr id="7" name="TextBox 6"/>
          <p:cNvSpPr txBox="1"/>
          <p:nvPr/>
        </p:nvSpPr>
        <p:spPr>
          <a:xfrm>
            <a:off x="1043608" y="3497951"/>
            <a:ext cx="2323072" cy="2400657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he-IL" sz="15000" dirty="0" smtClean="0"/>
              <a:t>14</a:t>
            </a:r>
            <a:endParaRPr lang="he-IL" sz="15000" dirty="0"/>
          </a:p>
        </p:txBody>
      </p:sp>
    </p:spTree>
    <p:extLst>
      <p:ext uri="{BB962C8B-B14F-4D97-AF65-F5344CB8AC3E}">
        <p14:creationId xmlns:p14="http://schemas.microsoft.com/office/powerpoint/2010/main" val="279351950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שולש שווה שוקיים 3"/>
          <p:cNvSpPr/>
          <p:nvPr/>
        </p:nvSpPr>
        <p:spPr>
          <a:xfrm>
            <a:off x="4709041" y="116632"/>
            <a:ext cx="3960440" cy="2880320"/>
          </a:xfrm>
          <a:prstGeom prst="triangl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 smtClean="0"/>
              <a:t>1</a:t>
            </a:r>
            <a:endParaRPr lang="he-IL" dirty="0"/>
          </a:p>
        </p:txBody>
      </p:sp>
      <p:sp>
        <p:nvSpPr>
          <p:cNvPr id="5" name="משולש שווה שוקיים 4"/>
          <p:cNvSpPr/>
          <p:nvPr/>
        </p:nvSpPr>
        <p:spPr>
          <a:xfrm>
            <a:off x="685394" y="2996952"/>
            <a:ext cx="3960440" cy="2880320"/>
          </a:xfrm>
          <a:prstGeom prst="triangl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 smtClean="0"/>
              <a:t>2</a:t>
            </a:r>
            <a:endParaRPr lang="he-IL" dirty="0"/>
          </a:p>
        </p:txBody>
      </p:sp>
      <p:sp>
        <p:nvSpPr>
          <p:cNvPr id="6" name="TextBox 5"/>
          <p:cNvSpPr txBox="1"/>
          <p:nvPr/>
        </p:nvSpPr>
        <p:spPr>
          <a:xfrm>
            <a:off x="4211960" y="836711"/>
            <a:ext cx="3312368" cy="240065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5000" dirty="0" smtClean="0"/>
              <a:t>15</a:t>
            </a:r>
            <a:endParaRPr lang="he-IL" sz="15000" dirty="0"/>
          </a:p>
        </p:txBody>
      </p:sp>
      <p:sp>
        <p:nvSpPr>
          <p:cNvPr id="7" name="TextBox 6"/>
          <p:cNvSpPr txBox="1"/>
          <p:nvPr/>
        </p:nvSpPr>
        <p:spPr>
          <a:xfrm>
            <a:off x="1187624" y="3645024"/>
            <a:ext cx="2323072" cy="2400657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he-IL" sz="15000" dirty="0" smtClean="0"/>
              <a:t>16</a:t>
            </a:r>
            <a:endParaRPr lang="he-IL" sz="15000" dirty="0"/>
          </a:p>
        </p:txBody>
      </p:sp>
    </p:spTree>
    <p:extLst>
      <p:ext uri="{BB962C8B-B14F-4D97-AF65-F5344CB8AC3E}">
        <p14:creationId xmlns:p14="http://schemas.microsoft.com/office/powerpoint/2010/main" val="183849497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שולש שווה שוקיים 3"/>
          <p:cNvSpPr/>
          <p:nvPr/>
        </p:nvSpPr>
        <p:spPr>
          <a:xfrm>
            <a:off x="4709041" y="116632"/>
            <a:ext cx="3960440" cy="2880320"/>
          </a:xfrm>
          <a:prstGeom prst="triangl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 smtClean="0"/>
              <a:t>1</a:t>
            </a:r>
            <a:endParaRPr lang="he-IL" dirty="0"/>
          </a:p>
        </p:txBody>
      </p:sp>
      <p:sp>
        <p:nvSpPr>
          <p:cNvPr id="5" name="משולש שווה שוקיים 4"/>
          <p:cNvSpPr/>
          <p:nvPr/>
        </p:nvSpPr>
        <p:spPr>
          <a:xfrm>
            <a:off x="467544" y="2996952"/>
            <a:ext cx="3960440" cy="2880320"/>
          </a:xfrm>
          <a:prstGeom prst="triangl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 smtClean="0"/>
              <a:t>2</a:t>
            </a:r>
            <a:endParaRPr lang="he-IL" dirty="0"/>
          </a:p>
        </p:txBody>
      </p:sp>
      <p:sp>
        <p:nvSpPr>
          <p:cNvPr id="6" name="TextBox 5"/>
          <p:cNvSpPr txBox="1"/>
          <p:nvPr/>
        </p:nvSpPr>
        <p:spPr>
          <a:xfrm>
            <a:off x="5220072" y="836712"/>
            <a:ext cx="2304256" cy="240065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5000" dirty="0" smtClean="0"/>
              <a:t>17</a:t>
            </a:r>
            <a:endParaRPr lang="he-IL" sz="15000" dirty="0"/>
          </a:p>
        </p:txBody>
      </p:sp>
      <p:sp>
        <p:nvSpPr>
          <p:cNvPr id="7" name="TextBox 6"/>
          <p:cNvSpPr txBox="1"/>
          <p:nvPr/>
        </p:nvSpPr>
        <p:spPr>
          <a:xfrm>
            <a:off x="971600" y="3519279"/>
            <a:ext cx="2323072" cy="2400657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he-IL" sz="15000" dirty="0" smtClean="0"/>
              <a:t>18</a:t>
            </a:r>
            <a:endParaRPr lang="he-IL" sz="15000" dirty="0"/>
          </a:p>
        </p:txBody>
      </p:sp>
    </p:spTree>
    <p:extLst>
      <p:ext uri="{BB962C8B-B14F-4D97-AF65-F5344CB8AC3E}">
        <p14:creationId xmlns:p14="http://schemas.microsoft.com/office/powerpoint/2010/main" val="393837379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שולש שווה שוקיים 3"/>
          <p:cNvSpPr/>
          <p:nvPr/>
        </p:nvSpPr>
        <p:spPr>
          <a:xfrm>
            <a:off x="4709041" y="116632"/>
            <a:ext cx="3960440" cy="2880320"/>
          </a:xfrm>
          <a:prstGeom prst="triangl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 smtClean="0"/>
              <a:t>1</a:t>
            </a:r>
            <a:endParaRPr lang="he-IL" dirty="0"/>
          </a:p>
        </p:txBody>
      </p:sp>
      <p:sp>
        <p:nvSpPr>
          <p:cNvPr id="5" name="משולש שווה שוקיים 4"/>
          <p:cNvSpPr/>
          <p:nvPr/>
        </p:nvSpPr>
        <p:spPr>
          <a:xfrm>
            <a:off x="467544" y="2996952"/>
            <a:ext cx="3960440" cy="2880320"/>
          </a:xfrm>
          <a:prstGeom prst="triangl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 smtClean="0"/>
              <a:t>2</a:t>
            </a:r>
            <a:endParaRPr lang="he-IL" dirty="0"/>
          </a:p>
        </p:txBody>
      </p:sp>
      <p:sp>
        <p:nvSpPr>
          <p:cNvPr id="6" name="TextBox 5"/>
          <p:cNvSpPr txBox="1"/>
          <p:nvPr/>
        </p:nvSpPr>
        <p:spPr>
          <a:xfrm>
            <a:off x="5220072" y="596295"/>
            <a:ext cx="2542533" cy="240065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5000" dirty="0" smtClean="0"/>
              <a:t>19</a:t>
            </a:r>
            <a:endParaRPr lang="he-IL" sz="15000" dirty="0"/>
          </a:p>
        </p:txBody>
      </p:sp>
      <p:sp>
        <p:nvSpPr>
          <p:cNvPr id="7" name="TextBox 6"/>
          <p:cNvSpPr txBox="1"/>
          <p:nvPr/>
        </p:nvSpPr>
        <p:spPr>
          <a:xfrm>
            <a:off x="1286228" y="3569644"/>
            <a:ext cx="2323072" cy="2400657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he-IL" sz="15000" dirty="0" smtClean="0"/>
              <a:t>20</a:t>
            </a:r>
            <a:endParaRPr lang="he-IL" sz="15000" dirty="0"/>
          </a:p>
        </p:txBody>
      </p:sp>
    </p:spTree>
    <p:extLst>
      <p:ext uri="{BB962C8B-B14F-4D97-AF65-F5344CB8AC3E}">
        <p14:creationId xmlns:p14="http://schemas.microsoft.com/office/powerpoint/2010/main" val="8404605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לבן 3"/>
          <p:cNvSpPr/>
          <p:nvPr/>
        </p:nvSpPr>
        <p:spPr>
          <a:xfrm>
            <a:off x="1115616" y="1074510"/>
            <a:ext cx="7344816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e-IL" sz="15000" dirty="0" smtClean="0"/>
              <a:t>=1+5</a:t>
            </a:r>
            <a:endParaRPr lang="he-IL" sz="15000" dirty="0"/>
          </a:p>
        </p:txBody>
      </p:sp>
      <p:cxnSp>
        <p:nvCxnSpPr>
          <p:cNvPr id="6" name="מחבר ישר 5"/>
          <p:cNvCxnSpPr/>
          <p:nvPr/>
        </p:nvCxnSpPr>
        <p:spPr>
          <a:xfrm flipH="1">
            <a:off x="251520" y="3284984"/>
            <a:ext cx="871296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מלבן 6"/>
          <p:cNvSpPr/>
          <p:nvPr/>
        </p:nvSpPr>
        <p:spPr>
          <a:xfrm>
            <a:off x="2634605" y="3645024"/>
            <a:ext cx="4570482" cy="240065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he-IL" sz="15000" dirty="0" smtClean="0"/>
              <a:t>=1+6</a:t>
            </a:r>
            <a:endParaRPr lang="he-IL" sz="15000" dirty="0"/>
          </a:p>
        </p:txBody>
      </p:sp>
    </p:spTree>
    <p:extLst>
      <p:ext uri="{BB962C8B-B14F-4D97-AF65-F5344CB8AC3E}">
        <p14:creationId xmlns:p14="http://schemas.microsoft.com/office/powerpoint/2010/main" val="274857861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36173"/>
            <a:ext cx="9176274" cy="624786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0000" dirty="0" smtClean="0"/>
              <a:t>اجمع واطرح</a:t>
            </a:r>
            <a:endParaRPr lang="he-IL" sz="20000" dirty="0"/>
          </a:p>
        </p:txBody>
      </p:sp>
    </p:spTree>
    <p:extLst>
      <p:ext uri="{BB962C8B-B14F-4D97-AF65-F5344CB8AC3E}">
        <p14:creationId xmlns:p14="http://schemas.microsoft.com/office/powerpoint/2010/main" val="41848109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לבן 3"/>
          <p:cNvSpPr/>
          <p:nvPr/>
        </p:nvSpPr>
        <p:spPr>
          <a:xfrm>
            <a:off x="1115616" y="1074510"/>
            <a:ext cx="7344816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e-IL" sz="15000" dirty="0" smtClean="0"/>
              <a:t>=1+7</a:t>
            </a:r>
            <a:endParaRPr lang="he-IL" sz="15000" dirty="0"/>
          </a:p>
        </p:txBody>
      </p:sp>
      <p:cxnSp>
        <p:nvCxnSpPr>
          <p:cNvPr id="6" name="מחבר ישר 5"/>
          <p:cNvCxnSpPr/>
          <p:nvPr/>
        </p:nvCxnSpPr>
        <p:spPr>
          <a:xfrm flipH="1">
            <a:off x="251520" y="3284984"/>
            <a:ext cx="871296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מלבן 6"/>
          <p:cNvSpPr/>
          <p:nvPr/>
        </p:nvSpPr>
        <p:spPr>
          <a:xfrm>
            <a:off x="2634605" y="3645024"/>
            <a:ext cx="4570482" cy="240065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he-IL" sz="15000" dirty="0" smtClean="0"/>
              <a:t>=1+8</a:t>
            </a:r>
            <a:endParaRPr lang="he-IL" sz="15000" dirty="0"/>
          </a:p>
        </p:txBody>
      </p:sp>
    </p:spTree>
    <p:extLst>
      <p:ext uri="{BB962C8B-B14F-4D97-AF65-F5344CB8AC3E}">
        <p14:creationId xmlns:p14="http://schemas.microsoft.com/office/powerpoint/2010/main" val="37913022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לבן 3"/>
          <p:cNvSpPr/>
          <p:nvPr/>
        </p:nvSpPr>
        <p:spPr>
          <a:xfrm>
            <a:off x="1115616" y="1074510"/>
            <a:ext cx="7344816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e-IL" sz="15000" dirty="0" smtClean="0"/>
              <a:t>=1+9</a:t>
            </a:r>
            <a:endParaRPr lang="he-IL" sz="15000" dirty="0"/>
          </a:p>
        </p:txBody>
      </p:sp>
      <p:cxnSp>
        <p:nvCxnSpPr>
          <p:cNvPr id="6" name="מחבר ישר 5"/>
          <p:cNvCxnSpPr/>
          <p:nvPr/>
        </p:nvCxnSpPr>
        <p:spPr>
          <a:xfrm flipH="1">
            <a:off x="251520" y="3284984"/>
            <a:ext cx="871296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מלבן 6"/>
          <p:cNvSpPr/>
          <p:nvPr/>
        </p:nvSpPr>
        <p:spPr>
          <a:xfrm>
            <a:off x="2634605" y="3645024"/>
            <a:ext cx="4570482" cy="240065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he-IL" sz="15000" dirty="0" smtClean="0"/>
              <a:t>=2+6</a:t>
            </a:r>
            <a:endParaRPr lang="he-IL" sz="15000" dirty="0"/>
          </a:p>
        </p:txBody>
      </p:sp>
    </p:spTree>
    <p:extLst>
      <p:ext uri="{BB962C8B-B14F-4D97-AF65-F5344CB8AC3E}">
        <p14:creationId xmlns:p14="http://schemas.microsoft.com/office/powerpoint/2010/main" val="36237639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לבן 3"/>
          <p:cNvSpPr/>
          <p:nvPr/>
        </p:nvSpPr>
        <p:spPr>
          <a:xfrm>
            <a:off x="1115616" y="1074510"/>
            <a:ext cx="7344816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e-IL" sz="15000" dirty="0" smtClean="0"/>
              <a:t>=3+5</a:t>
            </a:r>
            <a:endParaRPr lang="he-IL" sz="15000" dirty="0"/>
          </a:p>
        </p:txBody>
      </p:sp>
      <p:cxnSp>
        <p:nvCxnSpPr>
          <p:cNvPr id="6" name="מחבר ישר 5"/>
          <p:cNvCxnSpPr/>
          <p:nvPr/>
        </p:nvCxnSpPr>
        <p:spPr>
          <a:xfrm flipH="1">
            <a:off x="251520" y="3284984"/>
            <a:ext cx="871296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מלבן 6"/>
          <p:cNvSpPr/>
          <p:nvPr/>
        </p:nvSpPr>
        <p:spPr>
          <a:xfrm>
            <a:off x="2634605" y="3645024"/>
            <a:ext cx="4570482" cy="240065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he-IL" sz="15000" dirty="0" smtClean="0"/>
              <a:t>=4+4</a:t>
            </a:r>
            <a:endParaRPr lang="he-IL" sz="15000" dirty="0"/>
          </a:p>
        </p:txBody>
      </p:sp>
    </p:spTree>
    <p:extLst>
      <p:ext uri="{BB962C8B-B14F-4D97-AF65-F5344CB8AC3E}">
        <p14:creationId xmlns:p14="http://schemas.microsoft.com/office/powerpoint/2010/main" val="36000496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לבן 3"/>
          <p:cNvSpPr/>
          <p:nvPr/>
        </p:nvSpPr>
        <p:spPr>
          <a:xfrm>
            <a:off x="1115616" y="1074510"/>
            <a:ext cx="7344816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e-IL" sz="15000" dirty="0" smtClean="0"/>
              <a:t>=3+3</a:t>
            </a:r>
            <a:endParaRPr lang="he-IL" sz="15000" dirty="0"/>
          </a:p>
        </p:txBody>
      </p:sp>
      <p:cxnSp>
        <p:nvCxnSpPr>
          <p:cNvPr id="6" name="מחבר ישר 5"/>
          <p:cNvCxnSpPr/>
          <p:nvPr/>
        </p:nvCxnSpPr>
        <p:spPr>
          <a:xfrm flipH="1">
            <a:off x="251520" y="3284984"/>
            <a:ext cx="871296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מלבן 6"/>
          <p:cNvSpPr/>
          <p:nvPr/>
        </p:nvSpPr>
        <p:spPr>
          <a:xfrm>
            <a:off x="2634605" y="3645024"/>
            <a:ext cx="4570482" cy="240065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he-IL" sz="15000" dirty="0" smtClean="0"/>
              <a:t>=0+6</a:t>
            </a:r>
            <a:endParaRPr lang="he-IL" sz="15000" dirty="0"/>
          </a:p>
        </p:txBody>
      </p:sp>
    </p:spTree>
    <p:extLst>
      <p:ext uri="{BB962C8B-B14F-4D97-AF65-F5344CB8AC3E}">
        <p14:creationId xmlns:p14="http://schemas.microsoft.com/office/powerpoint/2010/main" val="3892363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לבן 3"/>
          <p:cNvSpPr/>
          <p:nvPr/>
        </p:nvSpPr>
        <p:spPr>
          <a:xfrm>
            <a:off x="1115616" y="1074510"/>
            <a:ext cx="7344816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e-IL" sz="15000" dirty="0" smtClean="0"/>
              <a:t>=0+4</a:t>
            </a:r>
            <a:endParaRPr lang="he-IL" sz="15000" dirty="0"/>
          </a:p>
        </p:txBody>
      </p:sp>
      <p:cxnSp>
        <p:nvCxnSpPr>
          <p:cNvPr id="6" name="מחבר ישר 5"/>
          <p:cNvCxnSpPr/>
          <p:nvPr/>
        </p:nvCxnSpPr>
        <p:spPr>
          <a:xfrm flipH="1">
            <a:off x="251520" y="3284984"/>
            <a:ext cx="871296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מלבן 6"/>
          <p:cNvSpPr/>
          <p:nvPr/>
        </p:nvSpPr>
        <p:spPr>
          <a:xfrm>
            <a:off x="2634605" y="3645024"/>
            <a:ext cx="4570482" cy="240065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he-IL" sz="15000" dirty="0" smtClean="0"/>
              <a:t>=5+6</a:t>
            </a:r>
            <a:endParaRPr lang="he-IL" sz="15000" dirty="0"/>
          </a:p>
        </p:txBody>
      </p:sp>
    </p:spTree>
    <p:extLst>
      <p:ext uri="{BB962C8B-B14F-4D97-AF65-F5344CB8AC3E}">
        <p14:creationId xmlns:p14="http://schemas.microsoft.com/office/powerpoint/2010/main" val="33326249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לבן 3"/>
          <p:cNvSpPr/>
          <p:nvPr/>
        </p:nvSpPr>
        <p:spPr>
          <a:xfrm>
            <a:off x="1115616" y="1074510"/>
            <a:ext cx="7344816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e-IL" sz="15000" dirty="0" smtClean="0"/>
              <a:t>=7+5</a:t>
            </a:r>
            <a:endParaRPr lang="he-IL" sz="15000" dirty="0"/>
          </a:p>
        </p:txBody>
      </p:sp>
      <p:cxnSp>
        <p:nvCxnSpPr>
          <p:cNvPr id="6" name="מחבר ישר 5"/>
          <p:cNvCxnSpPr/>
          <p:nvPr/>
        </p:nvCxnSpPr>
        <p:spPr>
          <a:xfrm flipH="1">
            <a:off x="251520" y="3284984"/>
            <a:ext cx="871296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מלבן 6"/>
          <p:cNvSpPr/>
          <p:nvPr/>
        </p:nvSpPr>
        <p:spPr>
          <a:xfrm>
            <a:off x="2634605" y="3645024"/>
            <a:ext cx="4570482" cy="240065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he-IL" sz="15000" dirty="0" smtClean="0"/>
              <a:t>=8+6</a:t>
            </a:r>
            <a:endParaRPr lang="he-IL" sz="15000" dirty="0"/>
          </a:p>
        </p:txBody>
      </p:sp>
    </p:spTree>
    <p:extLst>
      <p:ext uri="{BB962C8B-B14F-4D97-AF65-F5344CB8AC3E}">
        <p14:creationId xmlns:p14="http://schemas.microsoft.com/office/powerpoint/2010/main" val="173273449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118</Words>
  <Application>Microsoft Office PowerPoint</Application>
  <PresentationFormat>‫הצגה על המסך (4:3)</PresentationFormat>
  <Paragraphs>79</Paragraphs>
  <Slides>30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30</vt:i4>
      </vt:variant>
    </vt:vector>
  </HeadingPairs>
  <TitlesOfParts>
    <vt:vector size="31" baseType="lpstr">
      <vt:lpstr>ערכת נושא Office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Hebrew</dc:creator>
  <cp:lastModifiedBy>Hebrew</cp:lastModifiedBy>
  <cp:revision>20</cp:revision>
  <dcterms:created xsi:type="dcterms:W3CDTF">2016-01-28T11:02:39Z</dcterms:created>
  <dcterms:modified xsi:type="dcterms:W3CDTF">2019-10-21T18:52:54Z</dcterms:modified>
</cp:coreProperties>
</file>