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wav" ContentType="audio/wav"/>
  <Override PartName="/ppt/media/audio2.wav" ContentType="audio/wav"/>
  <Override PartName="/ppt/media/audio3.wav" ContentType="audio/wav"/>
  <Override PartName="/ppt/media/audio4.wav" ContentType="audio/wav"/>
  <Override PartName="/ppt/media/audio5.wav" ContentType="audio/wav"/>
  <Override PartName="/ppt/media/audio6.wav" ContentType="audio/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75" d="100"/>
          <a:sy n="75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721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03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042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623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3475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42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735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545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891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831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718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4FA7B-0C18-4E54-A539-3F5A27A072D2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5241-ED60-45BB-8874-400BBEE411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476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WAV"/><Relationship Id="rId13" Type="http://schemas.openxmlformats.org/officeDocument/2006/relationships/image" Target="../media/image2.gif"/><Relationship Id="rId18" Type="http://schemas.openxmlformats.org/officeDocument/2006/relationships/image" Target="../media/image7.png"/><Relationship Id="rId3" Type="http://schemas.microsoft.com/office/2007/relationships/media" Target="../media/media2.WAV"/><Relationship Id="rId21" Type="http://schemas.openxmlformats.org/officeDocument/2006/relationships/image" Target="../media/image10.png"/><Relationship Id="rId7" Type="http://schemas.microsoft.com/office/2007/relationships/media" Target="../media/media4.WAV"/><Relationship Id="rId12" Type="http://schemas.openxmlformats.org/officeDocument/2006/relationships/image" Target="../media/image1.gif"/><Relationship Id="rId17" Type="http://schemas.openxmlformats.org/officeDocument/2006/relationships/image" Target="../media/image6.png"/><Relationship Id="rId2" Type="http://schemas.openxmlformats.org/officeDocument/2006/relationships/audio" Target="../media/media1.WAV"/><Relationship Id="rId16" Type="http://schemas.openxmlformats.org/officeDocument/2006/relationships/image" Target="../media/image5.gif"/><Relationship Id="rId20" Type="http://schemas.openxmlformats.org/officeDocument/2006/relationships/image" Target="../media/image9.png"/><Relationship Id="rId1" Type="http://schemas.microsoft.com/office/2007/relationships/media" Target="../media/media1.WAV"/><Relationship Id="rId6" Type="http://schemas.openxmlformats.org/officeDocument/2006/relationships/audio" Target="../media/media3.WAV"/><Relationship Id="rId11" Type="http://schemas.openxmlformats.org/officeDocument/2006/relationships/slideLayout" Target="../slideLayouts/slideLayout1.xml"/><Relationship Id="rId5" Type="http://schemas.microsoft.com/office/2007/relationships/media" Target="../media/media3.WAV"/><Relationship Id="rId15" Type="http://schemas.openxmlformats.org/officeDocument/2006/relationships/image" Target="../media/image4.gif"/><Relationship Id="rId10" Type="http://schemas.openxmlformats.org/officeDocument/2006/relationships/audio" Target="../media/media5.WAV"/><Relationship Id="rId19" Type="http://schemas.openxmlformats.org/officeDocument/2006/relationships/image" Target="../media/image8.png"/><Relationship Id="rId4" Type="http://schemas.openxmlformats.org/officeDocument/2006/relationships/audio" Target="../media/media2.WAV"/><Relationship Id="rId9" Type="http://schemas.microsoft.com/office/2007/relationships/media" Target="../media/media5.WAV"/><Relationship Id="rId1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13" Type="http://schemas.openxmlformats.org/officeDocument/2006/relationships/image" Target="../media/image16.png"/><Relationship Id="rId18" Type="http://schemas.openxmlformats.org/officeDocument/2006/relationships/image" Target="../media/image21.gif"/><Relationship Id="rId3" Type="http://schemas.openxmlformats.org/officeDocument/2006/relationships/audio" Target="../media/audio3.wav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5.jpeg"/><Relationship Id="rId17" Type="http://schemas.openxmlformats.org/officeDocument/2006/relationships/image" Target="../media/image20.png"/><Relationship Id="rId2" Type="http://schemas.openxmlformats.org/officeDocument/2006/relationships/audio" Target="../media/audio2.wav"/><Relationship Id="rId16" Type="http://schemas.openxmlformats.org/officeDocument/2006/relationships/image" Target="../media/image19.gif"/><Relationship Id="rId1" Type="http://schemas.openxmlformats.org/officeDocument/2006/relationships/audio" Target="../media/audio1.wav"/><Relationship Id="rId6" Type="http://schemas.openxmlformats.org/officeDocument/2006/relationships/audio" Target="../media/audio6.wav"/><Relationship Id="rId11" Type="http://schemas.openxmlformats.org/officeDocument/2006/relationships/image" Target="../media/image14.png"/><Relationship Id="rId5" Type="http://schemas.openxmlformats.org/officeDocument/2006/relationships/audio" Target="../media/audio5.wav"/><Relationship Id="rId15" Type="http://schemas.openxmlformats.org/officeDocument/2006/relationships/image" Target="../media/image18.png"/><Relationship Id="rId10" Type="http://schemas.openxmlformats.org/officeDocument/2006/relationships/image" Target="../media/image13.gif"/><Relationship Id="rId19" Type="http://schemas.openxmlformats.org/officeDocument/2006/relationships/image" Target="../media/image22.png"/><Relationship Id="rId4" Type="http://schemas.openxmlformats.org/officeDocument/2006/relationships/audio" Target="../media/audio4.wav"/><Relationship Id="rId9" Type="http://schemas.openxmlformats.org/officeDocument/2006/relationships/image" Target="../media/image12.png"/><Relationship Id="rId1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558844" y="1770898"/>
            <a:ext cx="4368800" cy="1730168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rgbClr val="00B050"/>
                </a:solidFill>
                <a:latin typeface="Narkisim" pitchFamily="34" charset="-79"/>
                <a:cs typeface="Narkisim" pitchFamily="34" charset="-79"/>
              </a:rPr>
              <a:t>          הַמִּשְׁפָּחָה</a:t>
            </a:r>
            <a:endParaRPr lang="he-IL" dirty="0"/>
          </a:p>
        </p:txBody>
      </p:sp>
      <p:pic>
        <p:nvPicPr>
          <p:cNvPr id="4" name="Picture 3" descr="C:\Users\mohsen\Documents\family7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49942" y="1567727"/>
            <a:ext cx="1221366" cy="854956"/>
          </a:xfrm>
          <a:prstGeom prst="rect">
            <a:avLst/>
          </a:prstGeom>
          <a:noFill/>
        </p:spPr>
      </p:pic>
      <p:pic>
        <p:nvPicPr>
          <p:cNvPr id="5" name="Picture 3" descr="C:\Users\mohsen\Documents\משפחה2.files\image002.gif"/>
          <p:cNvPicPr>
            <a:picLocks noGrp="1" noChangeAspect="1" noChangeArrowheads="1"/>
          </p:cNvPicPr>
          <p:nvPr>
            <p:ph idx="1"/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88831" y="5997462"/>
            <a:ext cx="818458" cy="711200"/>
          </a:xfrm>
          <a:prstGeom prst="rect">
            <a:avLst/>
          </a:prstGeom>
          <a:noFill/>
        </p:spPr>
      </p:pic>
      <p:pic>
        <p:nvPicPr>
          <p:cNvPr id="6" name="Picture 3" descr="C:\Users\mohsen\Documents\משפחה2.files\image004.gif"/>
          <p:cNvPicPr>
            <a:picLocks noGrp="1" noChangeAspect="1" noChangeArrowheads="1"/>
          </p:cNvPicPr>
          <p:nvPr>
            <p:ph idx="1"/>
          </p:nvPr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49364" y="3765241"/>
            <a:ext cx="699911" cy="741697"/>
          </a:xfrm>
          <a:prstGeom prst="rect">
            <a:avLst/>
          </a:prstGeom>
          <a:noFill/>
        </p:spPr>
      </p:pic>
      <p:pic>
        <p:nvPicPr>
          <p:cNvPr id="7" name="Picture 3" descr="C:\Users\mohsen\Documents\משפחה2.files\image006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63400" y="4818297"/>
            <a:ext cx="794453" cy="814542"/>
          </a:xfrm>
          <a:prstGeom prst="rect">
            <a:avLst/>
          </a:prstGeom>
          <a:noFill/>
        </p:spPr>
      </p:pic>
      <p:pic>
        <p:nvPicPr>
          <p:cNvPr id="8" name="Picture 2" descr="C:\Users\mohsen\Documents\משפחה2.files\image008.gif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088831" y="2698033"/>
            <a:ext cx="622635" cy="722779"/>
          </a:xfrm>
          <a:prstGeom prst="rect">
            <a:avLst/>
          </a:prstGeom>
          <a:noFill/>
        </p:spPr>
      </p:pic>
      <p:sp>
        <p:nvSpPr>
          <p:cNvPr id="10" name="כותרת 9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1948"/>
          </a:xfrm>
        </p:spPr>
        <p:txBody>
          <a:bodyPr>
            <a:normAutofit/>
          </a:bodyPr>
          <a:lstStyle/>
          <a:p>
            <a:pPr algn="r"/>
            <a:r>
              <a:rPr lang="ar-JO" sz="2000" b="1" dirty="0" smtClean="0"/>
              <a:t>مُد خَطًّا بين الصّورةِ  والكَلِمَةِ المُناسِبَةِ لها  ( يُمكِنُكَ الاستماع الى الكَلِمَةِ عن طريقِ الضَّغط على </a:t>
            </a:r>
            <a:r>
              <a:rPr lang="ar-JO" sz="2000" b="1" dirty="0" err="1" smtClean="0"/>
              <a:t>المايكريفون</a:t>
            </a:r>
            <a:r>
              <a:rPr lang="ar-JO" sz="2000" b="1" dirty="0" smtClean="0"/>
              <a:t> )</a:t>
            </a:r>
            <a:endParaRPr lang="he-IL" sz="2000" b="1" dirty="0"/>
          </a:p>
        </p:txBody>
      </p:sp>
      <p:pic>
        <p:nvPicPr>
          <p:cNvPr id="11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 cstate="print"/>
          <a:stretch>
            <a:fillRect/>
          </a:stretch>
        </p:blipFill>
        <p:spPr>
          <a:xfrm>
            <a:off x="9273882" y="1929022"/>
            <a:ext cx="304800" cy="304800"/>
          </a:xfrm>
          <a:prstGeom prst="rect">
            <a:avLst/>
          </a:prstGeom>
        </p:spPr>
      </p:pic>
      <p:sp>
        <p:nvSpPr>
          <p:cNvPr id="12" name="מלבן 11"/>
          <p:cNvSpPr/>
          <p:nvPr/>
        </p:nvSpPr>
        <p:spPr>
          <a:xfrm>
            <a:off x="8065911" y="2767036"/>
            <a:ext cx="8338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אַבָּא</a:t>
            </a:r>
            <a:endParaRPr lang="he-IL" sz="3200" dirty="0"/>
          </a:p>
        </p:txBody>
      </p:sp>
      <p:pic>
        <p:nvPicPr>
          <p:cNvPr id="13" name="צליל מוקלט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 cstate="print"/>
          <a:stretch>
            <a:fillRect/>
          </a:stretch>
        </p:blipFill>
        <p:spPr>
          <a:xfrm>
            <a:off x="9266469" y="2907023"/>
            <a:ext cx="304800" cy="304800"/>
          </a:xfrm>
          <a:prstGeom prst="rect">
            <a:avLst/>
          </a:prstGeom>
        </p:spPr>
      </p:pic>
      <p:sp>
        <p:nvSpPr>
          <p:cNvPr id="15" name="מלבן 14"/>
          <p:cNvSpPr/>
          <p:nvPr/>
        </p:nvSpPr>
        <p:spPr>
          <a:xfrm>
            <a:off x="8090257" y="5817471"/>
            <a:ext cx="1072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סַבְתָא</a:t>
            </a:r>
            <a:endParaRPr lang="he-IL" sz="3200" dirty="0"/>
          </a:p>
        </p:txBody>
      </p:sp>
      <p:pic>
        <p:nvPicPr>
          <p:cNvPr id="16" name="צליל מוקלט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9" cstate="print"/>
          <a:stretch>
            <a:fillRect/>
          </a:stretch>
        </p:blipFill>
        <p:spPr>
          <a:xfrm>
            <a:off x="9377733" y="6025501"/>
            <a:ext cx="304800" cy="304800"/>
          </a:xfrm>
          <a:prstGeom prst="rect">
            <a:avLst/>
          </a:prstGeom>
        </p:spPr>
      </p:pic>
      <p:sp>
        <p:nvSpPr>
          <p:cNvPr id="18" name="מלבן 17"/>
          <p:cNvSpPr/>
          <p:nvPr/>
        </p:nvSpPr>
        <p:spPr>
          <a:xfrm>
            <a:off x="8025034" y="3812925"/>
            <a:ext cx="9156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סַבָּא</a:t>
            </a:r>
            <a:endParaRPr lang="he-IL" sz="3600" dirty="0"/>
          </a:p>
        </p:txBody>
      </p:sp>
      <p:pic>
        <p:nvPicPr>
          <p:cNvPr id="19" name="צליל מוקלט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 cstate="print"/>
          <a:stretch>
            <a:fillRect/>
          </a:stretch>
        </p:blipFill>
        <p:spPr>
          <a:xfrm>
            <a:off x="9343784" y="4049151"/>
            <a:ext cx="304800" cy="304800"/>
          </a:xfrm>
          <a:prstGeom prst="rect">
            <a:avLst/>
          </a:prstGeom>
        </p:spPr>
      </p:pic>
      <p:pic>
        <p:nvPicPr>
          <p:cNvPr id="20" name="צליל מוקלט">
            <a:hlinkClick r:id="" action="ppaction://media"/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1" cstate="print"/>
          <a:stretch>
            <a:fillRect/>
          </a:stretch>
        </p:blipFill>
        <p:spPr>
          <a:xfrm>
            <a:off x="9373714" y="5047500"/>
            <a:ext cx="304800" cy="304800"/>
          </a:xfrm>
          <a:prstGeom prst="rect">
            <a:avLst/>
          </a:prstGeom>
        </p:spPr>
      </p:pic>
      <p:sp>
        <p:nvSpPr>
          <p:cNvPr id="22" name="מלבן 21"/>
          <p:cNvSpPr/>
          <p:nvPr/>
        </p:nvSpPr>
        <p:spPr>
          <a:xfrm>
            <a:off x="8141342" y="4850529"/>
            <a:ext cx="893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b="1" dirty="0" err="1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אמא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280826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261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265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2366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2153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73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showWhenStopped="0"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showWhenStopped="0">
                <p:cTn id="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audio>
              <p:cMediaNode showWhenStopped="0"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showWhenStopped="0">
                <p:cTn id="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ohsen\Documents\משפחה2.files\image010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52425" y="5145766"/>
            <a:ext cx="714023" cy="592241"/>
          </a:xfrm>
          <a:prstGeom prst="rect">
            <a:avLst/>
          </a:prstGeom>
          <a:noFill/>
        </p:spPr>
      </p:pic>
      <p:sp>
        <p:nvSpPr>
          <p:cNvPr id="3" name="מלבן 2"/>
          <p:cNvSpPr/>
          <p:nvPr/>
        </p:nvSpPr>
        <p:spPr>
          <a:xfrm>
            <a:off x="8335524" y="767297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אָח</a:t>
            </a:r>
            <a:endParaRPr lang="he-IL" sz="3600" dirty="0"/>
          </a:p>
        </p:txBody>
      </p:sp>
      <p:pic>
        <p:nvPicPr>
          <p:cNvPr id="4" name="צליל מוקלט">
            <a:hlinkClick r:id="" action="ppaction://media"/>
          </p:cNvPr>
          <p:cNvPicPr>
            <a:picLocks noRot="1" noChangeAspect="1"/>
          </p:cNvPicPr>
          <p:nvPr>
            <a:wavAudioFile r:embed="rId1" name="צליל מוקלט"/>
          </p:nvPr>
        </p:nvPicPr>
        <p:blipFill>
          <a:blip r:embed="rId9" cstate="print"/>
          <a:stretch>
            <a:fillRect/>
          </a:stretch>
        </p:blipFill>
        <p:spPr>
          <a:xfrm>
            <a:off x="9604022" y="944443"/>
            <a:ext cx="304800" cy="304800"/>
          </a:xfrm>
          <a:prstGeom prst="rect">
            <a:avLst/>
          </a:prstGeom>
        </p:spPr>
      </p:pic>
      <p:pic>
        <p:nvPicPr>
          <p:cNvPr id="6" name="Picture 2" descr="C:\Users\mohsen\Documents\משפחה2.files\image012.gi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62862" y="3126338"/>
            <a:ext cx="714023" cy="612686"/>
          </a:xfrm>
          <a:prstGeom prst="rect">
            <a:avLst/>
          </a:prstGeom>
          <a:noFill/>
        </p:spPr>
      </p:pic>
      <p:sp>
        <p:nvSpPr>
          <p:cNvPr id="7" name="מלבן 6"/>
          <p:cNvSpPr/>
          <p:nvPr/>
        </p:nvSpPr>
        <p:spPr>
          <a:xfrm>
            <a:off x="8098483" y="1941645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אָחוֹת</a:t>
            </a:r>
            <a:endParaRPr lang="he-IL" sz="3600" dirty="0"/>
          </a:p>
        </p:txBody>
      </p:sp>
      <p:pic>
        <p:nvPicPr>
          <p:cNvPr id="8" name="צליל מוקלט">
            <a:hlinkClick r:id="" action="ppaction://media"/>
          </p:cNvPr>
          <p:cNvPicPr>
            <a:picLocks noRot="1" noChangeAspect="1"/>
          </p:cNvPicPr>
          <p:nvPr>
            <a:wavAudioFile r:embed="rId2" name="צליל מוקלט"/>
          </p:nvPr>
        </p:nvPicPr>
        <p:blipFill>
          <a:blip r:embed="rId11" cstate="print"/>
          <a:stretch>
            <a:fillRect/>
          </a:stretch>
        </p:blipFill>
        <p:spPr>
          <a:xfrm>
            <a:off x="9635066" y="2105058"/>
            <a:ext cx="304800" cy="319408"/>
          </a:xfrm>
          <a:prstGeom prst="rect">
            <a:avLst/>
          </a:prstGeom>
        </p:spPr>
      </p:pic>
      <p:pic>
        <p:nvPicPr>
          <p:cNvPr id="9" name="Picture 3" descr="C:\Users\mohsen\Documents\1_169909992.jpg"/>
          <p:cNvPicPr>
            <a:picLocks noChangeAspect="1" noChangeArrowheads="1"/>
          </p:cNvPicPr>
          <p:nvPr/>
        </p:nvPicPr>
        <p:blipFill>
          <a:blip r:embed="rId12" cstate="print"/>
          <a:srcRect l="9171" t="20000" r="6449" b="3333"/>
          <a:stretch>
            <a:fillRect/>
          </a:stretch>
        </p:blipFill>
        <p:spPr bwMode="auto">
          <a:xfrm>
            <a:off x="3428445" y="1923785"/>
            <a:ext cx="1065643" cy="876737"/>
          </a:xfrm>
          <a:prstGeom prst="rect">
            <a:avLst/>
          </a:prstGeom>
          <a:noFill/>
        </p:spPr>
      </p:pic>
      <p:sp>
        <p:nvSpPr>
          <p:cNvPr id="10" name="מלבן 9"/>
          <p:cNvSpPr/>
          <p:nvPr/>
        </p:nvSpPr>
        <p:spPr>
          <a:xfrm>
            <a:off x="8478709" y="3034853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בֵּן</a:t>
            </a:r>
            <a:endParaRPr lang="he-IL" sz="3600" dirty="0"/>
          </a:p>
        </p:txBody>
      </p:sp>
      <p:pic>
        <p:nvPicPr>
          <p:cNvPr id="11" name="צליל מוקלט">
            <a:hlinkClick r:id="" action="ppaction://media"/>
          </p:cNvPr>
          <p:cNvPicPr>
            <a:picLocks noRot="1" noChangeAspect="1"/>
          </p:cNvPicPr>
          <p:nvPr>
            <a:wavAudioFile r:embed="rId3" name="צליל מוקלט"/>
          </p:nvPr>
        </p:nvPicPr>
        <p:blipFill>
          <a:blip r:embed="rId13" cstate="print"/>
          <a:stretch>
            <a:fillRect/>
          </a:stretch>
        </p:blipFill>
        <p:spPr>
          <a:xfrm>
            <a:off x="9530644" y="3280281"/>
            <a:ext cx="304800" cy="304800"/>
          </a:xfrm>
          <a:prstGeom prst="rect">
            <a:avLst/>
          </a:prstGeom>
        </p:spPr>
      </p:pic>
      <p:pic>
        <p:nvPicPr>
          <p:cNvPr id="12" name="Picture 3" descr="C:\Users\mohsen\Documents\1_169910193.jpg"/>
          <p:cNvPicPr>
            <a:picLocks noChangeAspect="1" noChangeArrowheads="1"/>
          </p:cNvPicPr>
          <p:nvPr/>
        </p:nvPicPr>
        <p:blipFill>
          <a:blip r:embed="rId14" cstate="print"/>
          <a:srcRect l="11696" t="17522" r="18129"/>
          <a:stretch>
            <a:fillRect/>
          </a:stretch>
        </p:blipFill>
        <p:spPr bwMode="auto">
          <a:xfrm>
            <a:off x="3462862" y="5836769"/>
            <a:ext cx="595489" cy="934312"/>
          </a:xfrm>
          <a:prstGeom prst="rect">
            <a:avLst/>
          </a:prstGeom>
          <a:noFill/>
        </p:spPr>
      </p:pic>
      <p:sp>
        <p:nvSpPr>
          <p:cNvPr id="13" name="מלבן 12"/>
          <p:cNvSpPr/>
          <p:nvPr/>
        </p:nvSpPr>
        <p:spPr>
          <a:xfrm>
            <a:off x="8383147" y="4098797"/>
            <a:ext cx="7248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0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בַּת</a:t>
            </a:r>
            <a:endParaRPr lang="he-IL" sz="4000" dirty="0"/>
          </a:p>
        </p:txBody>
      </p:sp>
      <p:pic>
        <p:nvPicPr>
          <p:cNvPr id="14" name="צליל מוקלט">
            <a:hlinkClick r:id="" action="ppaction://media"/>
          </p:cNvPr>
          <p:cNvPicPr>
            <a:picLocks noRot="1" noChangeAspect="1"/>
          </p:cNvPicPr>
          <p:nvPr>
            <a:wavAudioFile r:embed="rId4" name="צליל מוקלט"/>
          </p:nvPr>
        </p:nvPicPr>
        <p:blipFill>
          <a:blip r:embed="rId15" cstate="print"/>
          <a:stretch>
            <a:fillRect/>
          </a:stretch>
        </p:blipFill>
        <p:spPr>
          <a:xfrm>
            <a:off x="9530644" y="4375262"/>
            <a:ext cx="304800" cy="304800"/>
          </a:xfrm>
          <a:prstGeom prst="rect">
            <a:avLst/>
          </a:prstGeom>
        </p:spPr>
      </p:pic>
      <p:pic>
        <p:nvPicPr>
          <p:cNvPr id="15" name="Picture 2" descr="C:\Users\mohsen\Documents\משפחה2.files\image018.gif"/>
          <p:cNvPicPr>
            <a:picLocks noChangeAspect="1" noChangeArrowheads="1"/>
          </p:cNvPicPr>
          <p:nvPr/>
        </p:nvPicPr>
        <p:blipFill>
          <a:blip r:embed="rId16" cstate="print"/>
          <a:srcRect r="9851"/>
          <a:stretch>
            <a:fillRect/>
          </a:stretch>
        </p:blipFill>
        <p:spPr bwMode="auto">
          <a:xfrm>
            <a:off x="3366903" y="729680"/>
            <a:ext cx="855133" cy="868289"/>
          </a:xfrm>
          <a:prstGeom prst="rect">
            <a:avLst/>
          </a:prstGeom>
          <a:noFill/>
        </p:spPr>
      </p:pic>
      <p:sp>
        <p:nvSpPr>
          <p:cNvPr id="16" name="מלבן 15"/>
          <p:cNvSpPr/>
          <p:nvPr/>
        </p:nvSpPr>
        <p:spPr>
          <a:xfrm>
            <a:off x="8197943" y="4968566"/>
            <a:ext cx="8579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44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דוֹד</a:t>
            </a:r>
            <a:endParaRPr lang="he-IL" sz="4400" dirty="0"/>
          </a:p>
        </p:txBody>
      </p:sp>
      <p:pic>
        <p:nvPicPr>
          <p:cNvPr id="17" name="צליל מוקלט">
            <a:hlinkClick r:id="" action="ppaction://media"/>
          </p:cNvPr>
          <p:cNvPicPr>
            <a:picLocks noRot="1" noChangeAspect="1"/>
          </p:cNvPicPr>
          <p:nvPr>
            <a:wavAudioFile r:embed="rId5" name="צליל מוקלט"/>
          </p:nvPr>
        </p:nvPicPr>
        <p:blipFill>
          <a:blip r:embed="rId17" cstate="print"/>
          <a:stretch>
            <a:fillRect/>
          </a:stretch>
        </p:blipFill>
        <p:spPr>
          <a:xfrm>
            <a:off x="9451622" y="5245847"/>
            <a:ext cx="304800" cy="304800"/>
          </a:xfrm>
          <a:prstGeom prst="rect">
            <a:avLst/>
          </a:prstGeom>
        </p:spPr>
      </p:pic>
      <p:pic>
        <p:nvPicPr>
          <p:cNvPr id="18" name="Picture 2" descr="C:\Users\mohsen\Documents\משפחה2.files\image020.gif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366903" y="4064840"/>
            <a:ext cx="927100" cy="898234"/>
          </a:xfrm>
          <a:prstGeom prst="rect">
            <a:avLst/>
          </a:prstGeom>
          <a:noFill/>
        </p:spPr>
      </p:pic>
      <p:sp>
        <p:nvSpPr>
          <p:cNvPr id="19" name="מלבן 18"/>
          <p:cNvSpPr/>
          <p:nvPr/>
        </p:nvSpPr>
        <p:spPr>
          <a:xfrm>
            <a:off x="8128269" y="5899890"/>
            <a:ext cx="9797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דוֹדָה</a:t>
            </a:r>
            <a:endParaRPr lang="he-IL" sz="3600" dirty="0"/>
          </a:p>
        </p:txBody>
      </p:sp>
      <p:pic>
        <p:nvPicPr>
          <p:cNvPr id="20" name="צליל מוקלט">
            <a:hlinkClick r:id="" action="ppaction://media"/>
          </p:cNvPr>
          <p:cNvPicPr>
            <a:picLocks noRot="1" noChangeAspect="1"/>
          </p:cNvPicPr>
          <p:nvPr>
            <a:wavAudioFile r:embed="rId6" name="צליל מוקלט"/>
          </p:nvPr>
        </p:nvPicPr>
        <p:blipFill>
          <a:blip r:embed="rId19" cstate="print"/>
          <a:stretch>
            <a:fillRect/>
          </a:stretch>
        </p:blipFill>
        <p:spPr>
          <a:xfrm>
            <a:off x="9451622" y="6079844"/>
            <a:ext cx="304800" cy="32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61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2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4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76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2276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88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" dur="2266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showWhenStopped="0"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showWhenStopped="0"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showWhenStopped="0"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showWhenStopped="0"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</Words>
  <Application>Microsoft Office PowerPoint</Application>
  <PresentationFormat>מסך רחב</PresentationFormat>
  <Paragraphs>12</Paragraphs>
  <Slides>2</Slides>
  <Notes>0</Notes>
  <HiddenSlides>0</HiddenSlides>
  <MMClips>11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Narkisim</vt:lpstr>
      <vt:lpstr>Times New Roman</vt:lpstr>
      <vt:lpstr>ערכת נושא Office</vt:lpstr>
      <vt:lpstr>مُد خَطًّا بين الصّورةِ  والكَلِمَةِ المُناسِبَةِ لها  ( يُمكِنُكَ الاستماع الى الكَلِمَةِ عن طريقِ الضَّغط على المايكريفون )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 خَطًّا بين الصّورة  والكَلِمَةِ المُناسِبَةِ لها  ( يُمكِنُكَ الاستماع الى الكلمة عن طريقِ الضغط على المايكريفون )</dc:title>
  <dc:creator>‏‏משתמש Windows</dc:creator>
  <cp:lastModifiedBy>user</cp:lastModifiedBy>
  <cp:revision>5</cp:revision>
  <dcterms:created xsi:type="dcterms:W3CDTF">2021-01-20T04:57:41Z</dcterms:created>
  <dcterms:modified xsi:type="dcterms:W3CDTF">2021-02-22T10:50:21Z</dcterms:modified>
</cp:coreProperties>
</file>