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31" d="100"/>
          <a:sy n="31" d="100"/>
        </p:scale>
        <p:origin x="-726" y="-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953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867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184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621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72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068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718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324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564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255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120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627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251520" y="0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097614" y="1197067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6   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6</a:t>
            </a:r>
            <a:r>
              <a:rPr lang="ar-SA" sz="2400" dirty="0" smtClean="0"/>
              <a:t> نقوم بتكرار العدد </a:t>
            </a:r>
            <a:r>
              <a:rPr lang="ar-SA" sz="2400" b="1" dirty="0" smtClean="0"/>
              <a:t>6</a:t>
            </a:r>
            <a:r>
              <a:rPr lang="ar-SA" sz="2400" dirty="0" smtClean="0"/>
              <a:t> مرات أي مضاعفته </a:t>
            </a:r>
            <a:r>
              <a:rPr lang="ar-SA" sz="2400" b="1" dirty="0" smtClean="0"/>
              <a:t>6</a:t>
            </a:r>
            <a:r>
              <a:rPr lang="ar-SA" sz="2400" dirty="0" smtClean="0"/>
              <a:t> 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6x2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6</a:t>
            </a:r>
            <a:r>
              <a:rPr lang="ar-SA" sz="2400" dirty="0" smtClean="0"/>
              <a:t> مرات  او قد نكرر رقم </a:t>
            </a:r>
            <a:r>
              <a:rPr lang="ar-SA" sz="2800" b="1" dirty="0" smtClean="0"/>
              <a:t>6</a:t>
            </a:r>
            <a:r>
              <a:rPr lang="ar-SA" sz="2400" dirty="0" smtClean="0"/>
              <a:t> مرتان وبهذا نعتمد على قانون التبادل  </a:t>
            </a:r>
            <a:endParaRPr lang="ar-S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4665"/>
            <a:ext cx="3993654" cy="623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5856" y="-15123"/>
            <a:ext cx="2574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هيا بنا نتعرف على جدول الضرب مع الرقم 6 </a:t>
            </a:r>
          </a:p>
          <a:p>
            <a:pPr algn="ctr"/>
            <a:r>
              <a:rPr lang="ar-SA" b="1" dirty="0" smtClean="0"/>
              <a:t>ثم نحل البطاقات التي تليه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30738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380030" y="2557512"/>
            <a:ext cx="1728192" cy="13946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6X10</a:t>
            </a:r>
            <a:endParaRPr lang="ar-SA" sz="3600" b="1" dirty="0"/>
          </a:p>
        </p:txBody>
      </p:sp>
      <p:sp>
        <p:nvSpPr>
          <p:cNvPr id="3" name="מלבן 2"/>
          <p:cNvSpPr/>
          <p:nvPr/>
        </p:nvSpPr>
        <p:spPr>
          <a:xfrm>
            <a:off x="1403648" y="16403"/>
            <a:ext cx="6912768" cy="22768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2400" b="1" dirty="0" smtClean="0"/>
          </a:p>
          <a:p>
            <a:pPr algn="ctr"/>
            <a:r>
              <a:rPr lang="ar-SA" sz="2400" b="1" dirty="0" smtClean="0"/>
              <a:t>لون تمرين الضرب وحاصل الضرب الملائم بنفس اللون </a:t>
            </a:r>
            <a:endParaRPr lang="ar-SA" sz="2400" b="1" dirty="0"/>
          </a:p>
        </p:txBody>
      </p:sp>
      <p:sp>
        <p:nvSpPr>
          <p:cNvPr id="4" name="אליפסה 3"/>
          <p:cNvSpPr/>
          <p:nvPr/>
        </p:nvSpPr>
        <p:spPr>
          <a:xfrm>
            <a:off x="3635333" y="2538366"/>
            <a:ext cx="1728192" cy="141383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6X2</a:t>
            </a:r>
            <a:endParaRPr lang="ar-SA" sz="3600" b="1" dirty="0"/>
          </a:p>
        </p:txBody>
      </p:sp>
      <p:sp>
        <p:nvSpPr>
          <p:cNvPr id="5" name="אליפסה 4"/>
          <p:cNvSpPr/>
          <p:nvPr/>
        </p:nvSpPr>
        <p:spPr>
          <a:xfrm>
            <a:off x="7020272" y="2557512"/>
            <a:ext cx="1728192" cy="137554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0X6</a:t>
            </a:r>
            <a:endParaRPr lang="ar-SA" sz="3600" b="1" dirty="0"/>
          </a:p>
        </p:txBody>
      </p:sp>
      <p:sp>
        <p:nvSpPr>
          <p:cNvPr id="6" name="אליפסה 5"/>
          <p:cNvSpPr/>
          <p:nvPr/>
        </p:nvSpPr>
        <p:spPr>
          <a:xfrm>
            <a:off x="7164288" y="4941168"/>
            <a:ext cx="172819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12</a:t>
            </a:r>
            <a:endParaRPr lang="ar-SA" sz="3600" b="1" dirty="0"/>
          </a:p>
        </p:txBody>
      </p:sp>
      <p:sp>
        <p:nvSpPr>
          <p:cNvPr id="7" name="אליפסה 6"/>
          <p:cNvSpPr/>
          <p:nvPr/>
        </p:nvSpPr>
        <p:spPr>
          <a:xfrm>
            <a:off x="427358" y="4941168"/>
            <a:ext cx="1728192" cy="14962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60</a:t>
            </a:r>
            <a:endParaRPr lang="ar-SA" sz="3600" b="1" dirty="0"/>
          </a:p>
        </p:txBody>
      </p:sp>
      <p:sp>
        <p:nvSpPr>
          <p:cNvPr id="8" name="אליפסה 7"/>
          <p:cNvSpPr/>
          <p:nvPr/>
        </p:nvSpPr>
        <p:spPr>
          <a:xfrm>
            <a:off x="3635896" y="5090559"/>
            <a:ext cx="1728192" cy="139758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0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25781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حل ما يلي  </a:t>
            </a:r>
          </a:p>
          <a:p>
            <a:pPr marL="0" indent="0" algn="l">
              <a:buNone/>
            </a:pPr>
            <a:r>
              <a:rPr lang="ar-SA" sz="1800" b="1" dirty="0" smtClean="0"/>
              <a:t>           </a:t>
            </a:r>
            <a:r>
              <a:rPr lang="en-US" sz="1800" b="1" dirty="0" smtClean="0"/>
              <a:t>6x--- = 30</a:t>
            </a:r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----x1 = 6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2x--- = 12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---x8 =48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5x--- = 30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6x---- = 36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0x--- = 0</a:t>
            </a:r>
          </a:p>
        </p:txBody>
      </p:sp>
      <p:sp>
        <p:nvSpPr>
          <p:cNvPr id="4" name="מלבן 3"/>
          <p:cNvSpPr/>
          <p:nvPr/>
        </p:nvSpPr>
        <p:spPr>
          <a:xfrm>
            <a:off x="3344183" y="263691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--- x ---= 18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---x---- = 12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----x---- </a:t>
            </a:r>
            <a:r>
              <a:rPr lang="en-US" b="1" dirty="0"/>
              <a:t>= </a:t>
            </a:r>
            <a:r>
              <a:rPr lang="en-US" b="1" dirty="0" smtClean="0"/>
              <a:t>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6x6= ------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 9 </a:t>
            </a:r>
            <a:r>
              <a:rPr lang="en-US" b="1" dirty="0"/>
              <a:t>= 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4X6=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6x10= -----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6516216" y="908720"/>
            <a:ext cx="1944216" cy="51125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0</a:t>
            </a:r>
            <a:endParaRPr lang="ar-SA" sz="2800" dirty="0"/>
          </a:p>
          <a:p>
            <a:pPr algn="ctr"/>
            <a:r>
              <a:rPr lang="ar-SA" sz="2800" dirty="0" smtClean="0"/>
              <a:t>-------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18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30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48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60 </a:t>
            </a:r>
            <a:endParaRPr lang="ar-S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372200" y="260648"/>
            <a:ext cx="18722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مضاعفات جدول 6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445314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139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جد حاصل الضرب  والعامل المجهول </a:t>
            </a:r>
            <a:r>
              <a:rPr lang="ar-SA" dirty="0" err="1" smtClean="0"/>
              <a:t>باكمال</a:t>
            </a:r>
            <a:r>
              <a:rPr lang="ar-SA" dirty="0" smtClean="0"/>
              <a:t> الجدول التالي : </a:t>
            </a:r>
          </a:p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504479"/>
              </p:ext>
            </p:extLst>
          </p:nvPr>
        </p:nvGraphicFramePr>
        <p:xfrm>
          <a:off x="395536" y="1124744"/>
          <a:ext cx="3735415" cy="22250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39026"/>
                <a:gridCol w="755140"/>
                <a:gridCol w="747083"/>
                <a:gridCol w="747083"/>
                <a:gridCol w="747083"/>
              </a:tblGrid>
              <a:tr h="936104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8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5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</a:t>
                      </a:r>
                      <a:r>
                        <a:rPr lang="en-US" sz="2400" b="1" dirty="0" smtClean="0"/>
                        <a:t>---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baseline="0" dirty="0" smtClean="0"/>
                        <a:t>36</a:t>
                      </a:r>
                      <a:endParaRPr lang="en-US" sz="3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baseline="0" dirty="0" smtClean="0"/>
                        <a:t>6</a:t>
                      </a:r>
                      <a:endParaRPr lang="en-US" sz="3200" b="1" dirty="0" smtClean="0"/>
                    </a:p>
                    <a:p>
                      <a:pPr rtl="1"/>
                      <a:endParaRPr lang="en-US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32161"/>
              </p:ext>
            </p:extLst>
          </p:nvPr>
        </p:nvGraphicFramePr>
        <p:xfrm>
          <a:off x="251520" y="3789040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9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3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5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2800" b="1" dirty="0" smtClean="0"/>
                        <a:t>60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6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125003"/>
              </p:ext>
            </p:extLst>
          </p:nvPr>
        </p:nvGraphicFramePr>
        <p:xfrm>
          <a:off x="4932040" y="1052736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8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---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9</a:t>
                      </a:r>
                      <a:r>
                        <a:rPr lang="ar-SA" sz="2400" b="1" dirty="0" smtClean="0"/>
                        <a:t>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6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24</a:t>
                      </a:r>
                      <a:endParaRPr lang="ar-SA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 smtClean="0"/>
                        <a:t>6</a:t>
                      </a:r>
                      <a:endParaRPr lang="en-US" sz="48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61577"/>
              </p:ext>
            </p:extLst>
          </p:nvPr>
        </p:nvGraphicFramePr>
        <p:xfrm>
          <a:off x="4932040" y="3717032"/>
          <a:ext cx="3870430" cy="21602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4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97152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2800" b="1" dirty="0" smtClean="0"/>
                        <a:t>48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6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416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354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204</Words>
  <Application>Microsoft Office PowerPoint</Application>
  <PresentationFormat>‫הצגה על המסך (4:3)</PresentationFormat>
  <Paragraphs>112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3</cp:revision>
  <dcterms:created xsi:type="dcterms:W3CDTF">2020-04-04T17:51:11Z</dcterms:created>
  <dcterms:modified xsi:type="dcterms:W3CDTF">2020-04-04T18:48:30Z</dcterms:modified>
</cp:coreProperties>
</file>