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E750-57C7-4579-BB9C-AE3649A399D6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288F-51A5-4354-9FE8-40A50543D6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422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E750-57C7-4579-BB9C-AE3649A399D6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288F-51A5-4354-9FE8-40A50543D6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161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E750-57C7-4579-BB9C-AE3649A399D6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288F-51A5-4354-9FE8-40A50543D6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181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E750-57C7-4579-BB9C-AE3649A399D6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288F-51A5-4354-9FE8-40A50543D6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44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E750-57C7-4579-BB9C-AE3649A399D6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288F-51A5-4354-9FE8-40A50543D6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466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E750-57C7-4579-BB9C-AE3649A399D6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288F-51A5-4354-9FE8-40A50543D6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053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E750-57C7-4579-BB9C-AE3649A399D6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288F-51A5-4354-9FE8-40A50543D6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840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E750-57C7-4579-BB9C-AE3649A399D6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288F-51A5-4354-9FE8-40A50543D6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21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E750-57C7-4579-BB9C-AE3649A399D6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288F-51A5-4354-9FE8-40A50543D6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065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E750-57C7-4579-BB9C-AE3649A399D6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288F-51A5-4354-9FE8-40A50543D6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356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E750-57C7-4579-BB9C-AE3649A399D6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288F-51A5-4354-9FE8-40A50543D6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747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4E750-57C7-4579-BB9C-AE3649A399D6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1288F-51A5-4354-9FE8-40A50543D6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784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755575"/>
            <a:ext cx="6480720" cy="7787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868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683568"/>
            <a:ext cx="5760640" cy="813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901248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‫הצגה על המסך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Hebrew</cp:lastModifiedBy>
  <cp:revision>2</cp:revision>
  <dcterms:created xsi:type="dcterms:W3CDTF">2020-10-20T05:25:41Z</dcterms:created>
  <dcterms:modified xsi:type="dcterms:W3CDTF">2020-10-20T05:27:52Z</dcterms:modified>
</cp:coreProperties>
</file>